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9" r:id="rId5"/>
    <p:sldId id="258" r:id="rId6"/>
    <p:sldId id="260" r:id="rId7"/>
    <p:sldId id="261" r:id="rId8"/>
    <p:sldId id="263" r:id="rId9"/>
    <p:sldId id="262" r:id="rId10"/>
    <p:sldId id="272" r:id="rId11"/>
    <p:sldId id="264" r:id="rId12"/>
    <p:sldId id="265" r:id="rId13"/>
    <p:sldId id="266" r:id="rId14"/>
    <p:sldId id="267" r:id="rId15"/>
    <p:sldId id="269" r:id="rId16"/>
    <p:sldId id="273" r:id="rId17"/>
    <p:sldId id="270" r:id="rId18"/>
    <p:sldId id="271"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90" d="100"/>
          <a:sy n="90" d="100"/>
        </p:scale>
        <p:origin x="5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ABBEB-5423-4B30-A02B-0CECE7DD0065}"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es-CO"/>
        </a:p>
      </dgm:t>
    </dgm:pt>
    <dgm:pt modelId="{DE5FDC23-C01C-4AD1-A473-2E742D56678B}">
      <dgm:prSet phldrT="[Texto]" custT="1"/>
      <dgm:spPr/>
      <dgm:t>
        <a:bodyPr/>
        <a:lstStyle/>
        <a:p>
          <a:r>
            <a:rPr lang="es-CO" sz="4000" dirty="0"/>
            <a:t>Físico</a:t>
          </a:r>
        </a:p>
      </dgm:t>
    </dgm:pt>
    <dgm:pt modelId="{AC79BDAF-2E35-49F2-807A-F6509B2ECD8A}" type="parTrans" cxnId="{B0F487AA-D42A-4B2F-96D2-25524BBD3B69}">
      <dgm:prSet/>
      <dgm:spPr/>
      <dgm:t>
        <a:bodyPr/>
        <a:lstStyle/>
        <a:p>
          <a:endParaRPr lang="es-CO"/>
        </a:p>
      </dgm:t>
    </dgm:pt>
    <dgm:pt modelId="{AE6CDD25-C211-486F-8C4E-CC3CB7CBB7C5}" type="sibTrans" cxnId="{B0F487AA-D42A-4B2F-96D2-25524BBD3B69}">
      <dgm:prSet/>
      <dgm:spPr/>
      <dgm:t>
        <a:bodyPr/>
        <a:lstStyle/>
        <a:p>
          <a:endParaRPr lang="es-CO"/>
        </a:p>
      </dgm:t>
    </dgm:pt>
    <dgm:pt modelId="{B3175A8E-67A1-440D-AA31-A363CDA58EF8}">
      <dgm:prSet phldrT="[Texto]" custT="1"/>
      <dgm:spPr/>
      <dgm:t>
        <a:bodyPr/>
        <a:lstStyle/>
        <a:p>
          <a:r>
            <a:rPr lang="es-CO" sz="4000" dirty="0"/>
            <a:t>Psicológico</a:t>
          </a:r>
        </a:p>
      </dgm:t>
    </dgm:pt>
    <dgm:pt modelId="{2EC1874D-F615-4479-B1E2-78DFBADCED51}" type="parTrans" cxnId="{EFC19C82-EB86-449A-9E5A-0C759633AE83}">
      <dgm:prSet/>
      <dgm:spPr/>
      <dgm:t>
        <a:bodyPr/>
        <a:lstStyle/>
        <a:p>
          <a:endParaRPr lang="es-CO"/>
        </a:p>
      </dgm:t>
    </dgm:pt>
    <dgm:pt modelId="{F4A832EB-AA47-462F-B516-1FD44A4FA21F}" type="sibTrans" cxnId="{EFC19C82-EB86-449A-9E5A-0C759633AE83}">
      <dgm:prSet/>
      <dgm:spPr/>
      <dgm:t>
        <a:bodyPr/>
        <a:lstStyle/>
        <a:p>
          <a:endParaRPr lang="es-CO"/>
        </a:p>
      </dgm:t>
    </dgm:pt>
    <dgm:pt modelId="{3A4279F6-A5F7-4BFF-830C-0A3AD3873967}">
      <dgm:prSet phldrT="[Texto]" custT="1"/>
      <dgm:spPr/>
      <dgm:t>
        <a:bodyPr/>
        <a:lstStyle/>
        <a:p>
          <a:r>
            <a:rPr lang="es-CO" sz="4000" dirty="0"/>
            <a:t>Biológico</a:t>
          </a:r>
        </a:p>
      </dgm:t>
    </dgm:pt>
    <dgm:pt modelId="{63BE1411-992A-4EC2-982A-FB9AF51AADE9}" type="parTrans" cxnId="{6409F05F-B7AD-4C6B-8BB8-DCA3ABD41A36}">
      <dgm:prSet/>
      <dgm:spPr/>
      <dgm:t>
        <a:bodyPr/>
        <a:lstStyle/>
        <a:p>
          <a:endParaRPr lang="es-CO"/>
        </a:p>
      </dgm:t>
    </dgm:pt>
    <dgm:pt modelId="{78F149F0-BF1A-4267-9E38-D6464B011CE5}" type="sibTrans" cxnId="{6409F05F-B7AD-4C6B-8BB8-DCA3ABD41A36}">
      <dgm:prSet/>
      <dgm:spPr/>
      <dgm:t>
        <a:bodyPr/>
        <a:lstStyle/>
        <a:p>
          <a:endParaRPr lang="es-CO"/>
        </a:p>
      </dgm:t>
    </dgm:pt>
    <dgm:pt modelId="{625E2F82-3F08-4972-BC9A-2F47B5187202}" type="pres">
      <dgm:prSet presAssocID="{B0DABBEB-5423-4B30-A02B-0CECE7DD0065}" presName="Name0" presStyleCnt="0">
        <dgm:presLayoutVars>
          <dgm:dir/>
          <dgm:resizeHandles val="exact"/>
        </dgm:presLayoutVars>
      </dgm:prSet>
      <dgm:spPr/>
    </dgm:pt>
    <dgm:pt modelId="{C2558541-E470-4F94-8611-D3E500B3E5EA}" type="pres">
      <dgm:prSet presAssocID="{DE5FDC23-C01C-4AD1-A473-2E742D56678B}" presName="node" presStyleLbl="node1" presStyleIdx="0" presStyleCnt="3">
        <dgm:presLayoutVars>
          <dgm:bulletEnabled val="1"/>
        </dgm:presLayoutVars>
      </dgm:prSet>
      <dgm:spPr/>
    </dgm:pt>
    <dgm:pt modelId="{B72CC0A2-D120-4F2C-9E21-756B78245624}" type="pres">
      <dgm:prSet presAssocID="{AE6CDD25-C211-486F-8C4E-CC3CB7CBB7C5}" presName="sibTrans" presStyleLbl="sibTrans2D1" presStyleIdx="0" presStyleCnt="3"/>
      <dgm:spPr/>
    </dgm:pt>
    <dgm:pt modelId="{3CCF0F61-A11D-47B5-A184-A88365D11E91}" type="pres">
      <dgm:prSet presAssocID="{AE6CDD25-C211-486F-8C4E-CC3CB7CBB7C5}" presName="connectorText" presStyleLbl="sibTrans2D1" presStyleIdx="0" presStyleCnt="3"/>
      <dgm:spPr/>
    </dgm:pt>
    <dgm:pt modelId="{D8EE81C4-6547-450C-B5C7-44633963AC72}" type="pres">
      <dgm:prSet presAssocID="{B3175A8E-67A1-440D-AA31-A363CDA58EF8}" presName="node" presStyleLbl="node1" presStyleIdx="1" presStyleCnt="3" custScaleX="126485">
        <dgm:presLayoutVars>
          <dgm:bulletEnabled val="1"/>
        </dgm:presLayoutVars>
      </dgm:prSet>
      <dgm:spPr/>
    </dgm:pt>
    <dgm:pt modelId="{27B3E925-CA09-4512-9DEF-8FEC3759414D}" type="pres">
      <dgm:prSet presAssocID="{F4A832EB-AA47-462F-B516-1FD44A4FA21F}" presName="sibTrans" presStyleLbl="sibTrans2D1" presStyleIdx="1" presStyleCnt="3"/>
      <dgm:spPr/>
    </dgm:pt>
    <dgm:pt modelId="{A22202A9-7C84-4527-AD1D-537ABFB00D43}" type="pres">
      <dgm:prSet presAssocID="{F4A832EB-AA47-462F-B516-1FD44A4FA21F}" presName="connectorText" presStyleLbl="sibTrans2D1" presStyleIdx="1" presStyleCnt="3"/>
      <dgm:spPr/>
    </dgm:pt>
    <dgm:pt modelId="{CB3D4A78-068A-4A8A-B4E2-40C6A7A0C097}" type="pres">
      <dgm:prSet presAssocID="{3A4279F6-A5F7-4BFF-830C-0A3AD3873967}" presName="node" presStyleLbl="node1" presStyleIdx="2" presStyleCnt="3" custScaleX="113713">
        <dgm:presLayoutVars>
          <dgm:bulletEnabled val="1"/>
        </dgm:presLayoutVars>
      </dgm:prSet>
      <dgm:spPr/>
    </dgm:pt>
    <dgm:pt modelId="{230CCC57-5658-489B-92EF-AAB330542C29}" type="pres">
      <dgm:prSet presAssocID="{78F149F0-BF1A-4267-9E38-D6464B011CE5}" presName="sibTrans" presStyleLbl="sibTrans2D1" presStyleIdx="2" presStyleCnt="3"/>
      <dgm:spPr/>
    </dgm:pt>
    <dgm:pt modelId="{528E6B91-6F12-429A-9663-83B0F5427333}" type="pres">
      <dgm:prSet presAssocID="{78F149F0-BF1A-4267-9E38-D6464B011CE5}" presName="connectorText" presStyleLbl="sibTrans2D1" presStyleIdx="2" presStyleCnt="3"/>
      <dgm:spPr/>
    </dgm:pt>
  </dgm:ptLst>
  <dgm:cxnLst>
    <dgm:cxn modelId="{661F8D26-85E2-4166-B1B1-481518F0E1BF}" type="presOf" srcId="{78F149F0-BF1A-4267-9E38-D6464B011CE5}" destId="{230CCC57-5658-489B-92EF-AAB330542C29}" srcOrd="0" destOrd="0" presId="urn:microsoft.com/office/officeart/2005/8/layout/cycle7"/>
    <dgm:cxn modelId="{EFC19C82-EB86-449A-9E5A-0C759633AE83}" srcId="{B0DABBEB-5423-4B30-A02B-0CECE7DD0065}" destId="{B3175A8E-67A1-440D-AA31-A363CDA58EF8}" srcOrd="1" destOrd="0" parTransId="{2EC1874D-F615-4479-B1E2-78DFBADCED51}" sibTransId="{F4A832EB-AA47-462F-B516-1FD44A4FA21F}"/>
    <dgm:cxn modelId="{6409F05F-B7AD-4C6B-8BB8-DCA3ABD41A36}" srcId="{B0DABBEB-5423-4B30-A02B-0CECE7DD0065}" destId="{3A4279F6-A5F7-4BFF-830C-0A3AD3873967}" srcOrd="2" destOrd="0" parTransId="{63BE1411-992A-4EC2-982A-FB9AF51AADE9}" sibTransId="{78F149F0-BF1A-4267-9E38-D6464B011CE5}"/>
    <dgm:cxn modelId="{4E697BF8-ECE4-447A-8C28-452FD5919B70}" type="presOf" srcId="{AE6CDD25-C211-486F-8C4E-CC3CB7CBB7C5}" destId="{B72CC0A2-D120-4F2C-9E21-756B78245624}" srcOrd="0" destOrd="0" presId="urn:microsoft.com/office/officeart/2005/8/layout/cycle7"/>
    <dgm:cxn modelId="{089D8796-D5BA-4586-A11F-922BB127510E}" type="presOf" srcId="{AE6CDD25-C211-486F-8C4E-CC3CB7CBB7C5}" destId="{3CCF0F61-A11D-47B5-A184-A88365D11E91}" srcOrd="1" destOrd="0" presId="urn:microsoft.com/office/officeart/2005/8/layout/cycle7"/>
    <dgm:cxn modelId="{AB101471-60C9-41B5-8BAF-4F2F1716086D}" type="presOf" srcId="{B3175A8E-67A1-440D-AA31-A363CDA58EF8}" destId="{D8EE81C4-6547-450C-B5C7-44633963AC72}" srcOrd="0" destOrd="0" presId="urn:microsoft.com/office/officeart/2005/8/layout/cycle7"/>
    <dgm:cxn modelId="{8267EDD8-F2C9-455D-8162-13A6DE3A2D21}" type="presOf" srcId="{F4A832EB-AA47-462F-B516-1FD44A4FA21F}" destId="{27B3E925-CA09-4512-9DEF-8FEC3759414D}" srcOrd="0" destOrd="0" presId="urn:microsoft.com/office/officeart/2005/8/layout/cycle7"/>
    <dgm:cxn modelId="{13D85ADC-6B78-4538-86DB-BC145A34A8A2}" type="presOf" srcId="{B0DABBEB-5423-4B30-A02B-0CECE7DD0065}" destId="{625E2F82-3F08-4972-BC9A-2F47B5187202}" srcOrd="0" destOrd="0" presId="urn:microsoft.com/office/officeart/2005/8/layout/cycle7"/>
    <dgm:cxn modelId="{B0F487AA-D42A-4B2F-96D2-25524BBD3B69}" srcId="{B0DABBEB-5423-4B30-A02B-0CECE7DD0065}" destId="{DE5FDC23-C01C-4AD1-A473-2E742D56678B}" srcOrd="0" destOrd="0" parTransId="{AC79BDAF-2E35-49F2-807A-F6509B2ECD8A}" sibTransId="{AE6CDD25-C211-486F-8C4E-CC3CB7CBB7C5}"/>
    <dgm:cxn modelId="{82F3A0F9-1AEB-4A28-A6A5-C0F5285289CA}" type="presOf" srcId="{F4A832EB-AA47-462F-B516-1FD44A4FA21F}" destId="{A22202A9-7C84-4527-AD1D-537ABFB00D43}" srcOrd="1" destOrd="0" presId="urn:microsoft.com/office/officeart/2005/8/layout/cycle7"/>
    <dgm:cxn modelId="{9D2FE002-C168-46D1-A87A-C590460AD102}" type="presOf" srcId="{DE5FDC23-C01C-4AD1-A473-2E742D56678B}" destId="{C2558541-E470-4F94-8611-D3E500B3E5EA}" srcOrd="0" destOrd="0" presId="urn:microsoft.com/office/officeart/2005/8/layout/cycle7"/>
    <dgm:cxn modelId="{FE7C0AD6-F27A-4F61-BFAF-68B8D7775F9A}" type="presOf" srcId="{78F149F0-BF1A-4267-9E38-D6464B011CE5}" destId="{528E6B91-6F12-429A-9663-83B0F5427333}" srcOrd="1" destOrd="0" presId="urn:microsoft.com/office/officeart/2005/8/layout/cycle7"/>
    <dgm:cxn modelId="{0B683169-F04C-4F41-9E51-7278EB2CC58A}" type="presOf" srcId="{3A4279F6-A5F7-4BFF-830C-0A3AD3873967}" destId="{CB3D4A78-068A-4A8A-B4E2-40C6A7A0C097}" srcOrd="0" destOrd="0" presId="urn:microsoft.com/office/officeart/2005/8/layout/cycle7"/>
    <dgm:cxn modelId="{E959A8AB-F861-4FA2-A85C-6E886E7106C0}" type="presParOf" srcId="{625E2F82-3F08-4972-BC9A-2F47B5187202}" destId="{C2558541-E470-4F94-8611-D3E500B3E5EA}" srcOrd="0" destOrd="0" presId="urn:microsoft.com/office/officeart/2005/8/layout/cycle7"/>
    <dgm:cxn modelId="{A15D652F-C787-4A9B-AD4C-21BDB76A62EC}" type="presParOf" srcId="{625E2F82-3F08-4972-BC9A-2F47B5187202}" destId="{B72CC0A2-D120-4F2C-9E21-756B78245624}" srcOrd="1" destOrd="0" presId="urn:microsoft.com/office/officeart/2005/8/layout/cycle7"/>
    <dgm:cxn modelId="{400CF09F-9425-456E-93E4-FD04AB873FE7}" type="presParOf" srcId="{B72CC0A2-D120-4F2C-9E21-756B78245624}" destId="{3CCF0F61-A11D-47B5-A184-A88365D11E91}" srcOrd="0" destOrd="0" presId="urn:microsoft.com/office/officeart/2005/8/layout/cycle7"/>
    <dgm:cxn modelId="{A16A22EB-A63E-4058-B96A-0FBB8CEBF889}" type="presParOf" srcId="{625E2F82-3F08-4972-BC9A-2F47B5187202}" destId="{D8EE81C4-6547-450C-B5C7-44633963AC72}" srcOrd="2" destOrd="0" presId="urn:microsoft.com/office/officeart/2005/8/layout/cycle7"/>
    <dgm:cxn modelId="{AE88FFAB-70A3-440D-88FC-5EF368B08ED5}" type="presParOf" srcId="{625E2F82-3F08-4972-BC9A-2F47B5187202}" destId="{27B3E925-CA09-4512-9DEF-8FEC3759414D}" srcOrd="3" destOrd="0" presId="urn:microsoft.com/office/officeart/2005/8/layout/cycle7"/>
    <dgm:cxn modelId="{68377C76-7928-4D68-9F23-697D247EBAA7}" type="presParOf" srcId="{27B3E925-CA09-4512-9DEF-8FEC3759414D}" destId="{A22202A9-7C84-4527-AD1D-537ABFB00D43}" srcOrd="0" destOrd="0" presId="urn:microsoft.com/office/officeart/2005/8/layout/cycle7"/>
    <dgm:cxn modelId="{753EDED8-3D3E-408C-A7E6-9CFBF8C4A7AB}" type="presParOf" srcId="{625E2F82-3F08-4972-BC9A-2F47B5187202}" destId="{CB3D4A78-068A-4A8A-B4E2-40C6A7A0C097}" srcOrd="4" destOrd="0" presId="urn:microsoft.com/office/officeart/2005/8/layout/cycle7"/>
    <dgm:cxn modelId="{B44223DF-2C1D-4E36-B8A7-A72D19B1BBC1}" type="presParOf" srcId="{625E2F82-3F08-4972-BC9A-2F47B5187202}" destId="{230CCC57-5658-489B-92EF-AAB330542C29}" srcOrd="5" destOrd="0" presId="urn:microsoft.com/office/officeart/2005/8/layout/cycle7"/>
    <dgm:cxn modelId="{F65477AD-1BA1-4135-8176-86F0FFD91CCB}" type="presParOf" srcId="{230CCC57-5658-489B-92EF-AAB330542C29}" destId="{528E6B91-6F12-429A-9663-83B0F5427333}"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7A6232-6D10-4DDF-8A5E-86261743FB8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CO"/>
        </a:p>
      </dgm:t>
    </dgm:pt>
    <dgm:pt modelId="{747CC683-BF7C-46AE-82E0-DB67AEB6953E}">
      <dgm:prSet phldrT="[Texto]" custT="1"/>
      <dgm:spPr/>
      <dgm:t>
        <a:bodyPr/>
        <a:lstStyle/>
        <a:p>
          <a:r>
            <a:rPr lang="es-CO" sz="3200" dirty="0"/>
            <a:t>Valoración</a:t>
          </a:r>
        </a:p>
      </dgm:t>
    </dgm:pt>
    <dgm:pt modelId="{21BFCF69-205F-4572-8B7D-E446D029DCDD}" type="parTrans" cxnId="{0B75DFE4-EBA0-4C35-9066-8342502E5106}">
      <dgm:prSet/>
      <dgm:spPr/>
      <dgm:t>
        <a:bodyPr/>
        <a:lstStyle/>
        <a:p>
          <a:endParaRPr lang="es-CO"/>
        </a:p>
      </dgm:t>
    </dgm:pt>
    <dgm:pt modelId="{02D0628F-EF8E-46B0-8BAE-52B30EC84050}" type="sibTrans" cxnId="{0B75DFE4-EBA0-4C35-9066-8342502E5106}">
      <dgm:prSet/>
      <dgm:spPr/>
      <dgm:t>
        <a:bodyPr/>
        <a:lstStyle/>
        <a:p>
          <a:endParaRPr lang="es-CO"/>
        </a:p>
      </dgm:t>
    </dgm:pt>
    <dgm:pt modelId="{3840A352-0948-438E-90D2-D73641C00501}">
      <dgm:prSet phldrT="[Texto]" custT="1"/>
      <dgm:spPr/>
      <dgm:t>
        <a:bodyPr/>
        <a:lstStyle/>
        <a:p>
          <a:r>
            <a:rPr lang="es-CO" sz="3200" dirty="0"/>
            <a:t>Diagnostico</a:t>
          </a:r>
        </a:p>
      </dgm:t>
    </dgm:pt>
    <dgm:pt modelId="{425E6DC6-937C-497C-A1E2-8A1F685CEFFA}" type="parTrans" cxnId="{6AF16E2C-D10B-4E0A-B9C3-4668D18CD989}">
      <dgm:prSet/>
      <dgm:spPr/>
      <dgm:t>
        <a:bodyPr/>
        <a:lstStyle/>
        <a:p>
          <a:endParaRPr lang="es-CO"/>
        </a:p>
      </dgm:t>
    </dgm:pt>
    <dgm:pt modelId="{13C63485-F8D4-41B3-B858-71402911DC5E}" type="sibTrans" cxnId="{6AF16E2C-D10B-4E0A-B9C3-4668D18CD989}">
      <dgm:prSet/>
      <dgm:spPr/>
      <dgm:t>
        <a:bodyPr/>
        <a:lstStyle/>
        <a:p>
          <a:endParaRPr lang="es-CO"/>
        </a:p>
      </dgm:t>
    </dgm:pt>
    <dgm:pt modelId="{A4ED29B4-F71E-4EA7-BE46-0CAB0ABF3659}">
      <dgm:prSet phldrT="[Texto]" custT="1"/>
      <dgm:spPr/>
      <dgm:t>
        <a:bodyPr/>
        <a:lstStyle/>
        <a:p>
          <a:r>
            <a:rPr lang="es-CO" sz="3200" dirty="0"/>
            <a:t>Planeación</a:t>
          </a:r>
        </a:p>
      </dgm:t>
    </dgm:pt>
    <dgm:pt modelId="{E8426743-FDE6-4060-B45B-1035CC902A33}" type="parTrans" cxnId="{8111D7EB-F97A-4DDA-A132-CD51F5BADF02}">
      <dgm:prSet/>
      <dgm:spPr/>
      <dgm:t>
        <a:bodyPr/>
        <a:lstStyle/>
        <a:p>
          <a:endParaRPr lang="es-CO"/>
        </a:p>
      </dgm:t>
    </dgm:pt>
    <dgm:pt modelId="{10F798D2-AD71-46BE-B2B7-330DB51AD7FA}" type="sibTrans" cxnId="{8111D7EB-F97A-4DDA-A132-CD51F5BADF02}">
      <dgm:prSet/>
      <dgm:spPr/>
      <dgm:t>
        <a:bodyPr/>
        <a:lstStyle/>
        <a:p>
          <a:endParaRPr lang="es-CO"/>
        </a:p>
      </dgm:t>
    </dgm:pt>
    <dgm:pt modelId="{D36C2EA5-CDBA-4509-8279-C15FA02F5AD5}">
      <dgm:prSet custT="1"/>
      <dgm:spPr/>
      <dgm:t>
        <a:bodyPr/>
        <a:lstStyle/>
        <a:p>
          <a:r>
            <a:rPr lang="es-CO" sz="3200" dirty="0"/>
            <a:t>Ejecución</a:t>
          </a:r>
        </a:p>
      </dgm:t>
    </dgm:pt>
    <dgm:pt modelId="{5FED6C44-DCAF-45D5-9287-9C1CAB21BC82}" type="parTrans" cxnId="{57ADAC56-0679-4CFC-A406-C10575C34E54}">
      <dgm:prSet/>
      <dgm:spPr/>
      <dgm:t>
        <a:bodyPr/>
        <a:lstStyle/>
        <a:p>
          <a:endParaRPr lang="es-CO"/>
        </a:p>
      </dgm:t>
    </dgm:pt>
    <dgm:pt modelId="{9F02E847-3033-4669-845E-C0B03B34F533}" type="sibTrans" cxnId="{57ADAC56-0679-4CFC-A406-C10575C34E54}">
      <dgm:prSet/>
      <dgm:spPr/>
      <dgm:t>
        <a:bodyPr/>
        <a:lstStyle/>
        <a:p>
          <a:endParaRPr lang="es-CO"/>
        </a:p>
      </dgm:t>
    </dgm:pt>
    <dgm:pt modelId="{F8118B6C-20F2-4E6C-80F8-E396592E7A19}">
      <dgm:prSet custT="1"/>
      <dgm:spPr/>
      <dgm:t>
        <a:bodyPr/>
        <a:lstStyle/>
        <a:p>
          <a:r>
            <a:rPr lang="es-CO" sz="3200" dirty="0"/>
            <a:t>Evaluación</a:t>
          </a:r>
        </a:p>
      </dgm:t>
    </dgm:pt>
    <dgm:pt modelId="{E39903EF-9A3E-4765-AE60-D2FEBFFC1414}" type="parTrans" cxnId="{E7756846-8F7C-417A-B94F-C38BD6156F29}">
      <dgm:prSet/>
      <dgm:spPr/>
      <dgm:t>
        <a:bodyPr/>
        <a:lstStyle/>
        <a:p>
          <a:endParaRPr lang="es-CO"/>
        </a:p>
      </dgm:t>
    </dgm:pt>
    <dgm:pt modelId="{724C3E4A-9A17-43E6-BF55-AE874FB8060D}" type="sibTrans" cxnId="{E7756846-8F7C-417A-B94F-C38BD6156F29}">
      <dgm:prSet/>
      <dgm:spPr/>
      <dgm:t>
        <a:bodyPr/>
        <a:lstStyle/>
        <a:p>
          <a:endParaRPr lang="es-CO"/>
        </a:p>
      </dgm:t>
    </dgm:pt>
    <dgm:pt modelId="{7D766D22-477A-4E12-9147-3FED78916D8B}" type="pres">
      <dgm:prSet presAssocID="{117A6232-6D10-4DDF-8A5E-86261743FB84}" presName="linear" presStyleCnt="0">
        <dgm:presLayoutVars>
          <dgm:dir/>
          <dgm:animLvl val="lvl"/>
          <dgm:resizeHandles val="exact"/>
        </dgm:presLayoutVars>
      </dgm:prSet>
      <dgm:spPr/>
    </dgm:pt>
    <dgm:pt modelId="{64E08F93-A660-4FE5-BB42-CD575E93E47B}" type="pres">
      <dgm:prSet presAssocID="{747CC683-BF7C-46AE-82E0-DB67AEB6953E}" presName="parentLin" presStyleCnt="0"/>
      <dgm:spPr/>
    </dgm:pt>
    <dgm:pt modelId="{85BC8768-1FCA-4B01-BEE1-9061A6E7F41B}" type="pres">
      <dgm:prSet presAssocID="{747CC683-BF7C-46AE-82E0-DB67AEB6953E}" presName="parentLeftMargin" presStyleLbl="node1" presStyleIdx="0" presStyleCnt="5"/>
      <dgm:spPr/>
    </dgm:pt>
    <dgm:pt modelId="{B7491627-FAC5-4113-AE61-799B5C86DD3D}" type="pres">
      <dgm:prSet presAssocID="{747CC683-BF7C-46AE-82E0-DB67AEB6953E}" presName="parentText" presStyleLbl="node1" presStyleIdx="0" presStyleCnt="5">
        <dgm:presLayoutVars>
          <dgm:chMax val="0"/>
          <dgm:bulletEnabled val="1"/>
        </dgm:presLayoutVars>
      </dgm:prSet>
      <dgm:spPr/>
    </dgm:pt>
    <dgm:pt modelId="{2CF4102F-5C5F-4449-B101-DE3DBD9FA54D}" type="pres">
      <dgm:prSet presAssocID="{747CC683-BF7C-46AE-82E0-DB67AEB6953E}" presName="negativeSpace" presStyleCnt="0"/>
      <dgm:spPr/>
    </dgm:pt>
    <dgm:pt modelId="{97FE20B5-B0BB-4A2D-B434-8C86292DAE16}" type="pres">
      <dgm:prSet presAssocID="{747CC683-BF7C-46AE-82E0-DB67AEB6953E}" presName="childText" presStyleLbl="conFgAcc1" presStyleIdx="0" presStyleCnt="5">
        <dgm:presLayoutVars>
          <dgm:bulletEnabled val="1"/>
        </dgm:presLayoutVars>
      </dgm:prSet>
      <dgm:spPr/>
    </dgm:pt>
    <dgm:pt modelId="{79A7FC14-46C9-4FDA-A687-49C8C4D2EF91}" type="pres">
      <dgm:prSet presAssocID="{02D0628F-EF8E-46B0-8BAE-52B30EC84050}" presName="spaceBetweenRectangles" presStyleCnt="0"/>
      <dgm:spPr/>
    </dgm:pt>
    <dgm:pt modelId="{3A79D7C3-E449-4C48-BF12-2DA7F7516D70}" type="pres">
      <dgm:prSet presAssocID="{3840A352-0948-438E-90D2-D73641C00501}" presName="parentLin" presStyleCnt="0"/>
      <dgm:spPr/>
    </dgm:pt>
    <dgm:pt modelId="{CF3247BE-2421-4BC2-AD05-187DA33DD6CF}" type="pres">
      <dgm:prSet presAssocID="{3840A352-0948-438E-90D2-D73641C00501}" presName="parentLeftMargin" presStyleLbl="node1" presStyleIdx="0" presStyleCnt="5"/>
      <dgm:spPr/>
    </dgm:pt>
    <dgm:pt modelId="{9F8BAC97-E029-417C-9F20-287D045DEC41}" type="pres">
      <dgm:prSet presAssocID="{3840A352-0948-438E-90D2-D73641C00501}" presName="parentText" presStyleLbl="node1" presStyleIdx="1" presStyleCnt="5">
        <dgm:presLayoutVars>
          <dgm:chMax val="0"/>
          <dgm:bulletEnabled val="1"/>
        </dgm:presLayoutVars>
      </dgm:prSet>
      <dgm:spPr/>
    </dgm:pt>
    <dgm:pt modelId="{539362E8-981E-42AB-B934-953B93041D32}" type="pres">
      <dgm:prSet presAssocID="{3840A352-0948-438E-90D2-D73641C00501}" presName="negativeSpace" presStyleCnt="0"/>
      <dgm:spPr/>
    </dgm:pt>
    <dgm:pt modelId="{7822731A-AF2C-40F4-868E-6D15596B91B8}" type="pres">
      <dgm:prSet presAssocID="{3840A352-0948-438E-90D2-D73641C00501}" presName="childText" presStyleLbl="conFgAcc1" presStyleIdx="1" presStyleCnt="5">
        <dgm:presLayoutVars>
          <dgm:bulletEnabled val="1"/>
        </dgm:presLayoutVars>
      </dgm:prSet>
      <dgm:spPr/>
    </dgm:pt>
    <dgm:pt modelId="{B17FF0CD-B785-43FD-885C-95A1CDA1B01B}" type="pres">
      <dgm:prSet presAssocID="{13C63485-F8D4-41B3-B858-71402911DC5E}" presName="spaceBetweenRectangles" presStyleCnt="0"/>
      <dgm:spPr/>
    </dgm:pt>
    <dgm:pt modelId="{B47346DB-890E-4DA2-B2DA-D9FD17449BD6}" type="pres">
      <dgm:prSet presAssocID="{A4ED29B4-F71E-4EA7-BE46-0CAB0ABF3659}" presName="parentLin" presStyleCnt="0"/>
      <dgm:spPr/>
    </dgm:pt>
    <dgm:pt modelId="{C1F5F1CE-77A4-4015-A216-D29EA41F6AD6}" type="pres">
      <dgm:prSet presAssocID="{A4ED29B4-F71E-4EA7-BE46-0CAB0ABF3659}" presName="parentLeftMargin" presStyleLbl="node1" presStyleIdx="1" presStyleCnt="5"/>
      <dgm:spPr/>
    </dgm:pt>
    <dgm:pt modelId="{4A13A637-5FDA-4431-8523-8A47E6F09C2C}" type="pres">
      <dgm:prSet presAssocID="{A4ED29B4-F71E-4EA7-BE46-0CAB0ABF3659}" presName="parentText" presStyleLbl="node1" presStyleIdx="2" presStyleCnt="5">
        <dgm:presLayoutVars>
          <dgm:chMax val="0"/>
          <dgm:bulletEnabled val="1"/>
        </dgm:presLayoutVars>
      </dgm:prSet>
      <dgm:spPr/>
    </dgm:pt>
    <dgm:pt modelId="{73F873D3-CC29-4531-9A5E-11BA9B291C5D}" type="pres">
      <dgm:prSet presAssocID="{A4ED29B4-F71E-4EA7-BE46-0CAB0ABF3659}" presName="negativeSpace" presStyleCnt="0"/>
      <dgm:spPr/>
    </dgm:pt>
    <dgm:pt modelId="{B2D21454-4739-444C-A841-2DEE3834E82A}" type="pres">
      <dgm:prSet presAssocID="{A4ED29B4-F71E-4EA7-BE46-0CAB0ABF3659}" presName="childText" presStyleLbl="conFgAcc1" presStyleIdx="2" presStyleCnt="5">
        <dgm:presLayoutVars>
          <dgm:bulletEnabled val="1"/>
        </dgm:presLayoutVars>
      </dgm:prSet>
      <dgm:spPr/>
    </dgm:pt>
    <dgm:pt modelId="{177BDD19-90F7-43E5-896F-198BEBCA0B29}" type="pres">
      <dgm:prSet presAssocID="{10F798D2-AD71-46BE-B2B7-330DB51AD7FA}" presName="spaceBetweenRectangles" presStyleCnt="0"/>
      <dgm:spPr/>
    </dgm:pt>
    <dgm:pt modelId="{31AD2CC4-A414-45DC-92F8-6795095D0528}" type="pres">
      <dgm:prSet presAssocID="{D36C2EA5-CDBA-4509-8279-C15FA02F5AD5}" presName="parentLin" presStyleCnt="0"/>
      <dgm:spPr/>
    </dgm:pt>
    <dgm:pt modelId="{D9EB6D16-8D0B-477D-8E94-0EA16F9760A3}" type="pres">
      <dgm:prSet presAssocID="{D36C2EA5-CDBA-4509-8279-C15FA02F5AD5}" presName="parentLeftMargin" presStyleLbl="node1" presStyleIdx="2" presStyleCnt="5"/>
      <dgm:spPr/>
    </dgm:pt>
    <dgm:pt modelId="{32249932-5568-4AC3-951D-BFA01975E11D}" type="pres">
      <dgm:prSet presAssocID="{D36C2EA5-CDBA-4509-8279-C15FA02F5AD5}" presName="parentText" presStyleLbl="node1" presStyleIdx="3" presStyleCnt="5">
        <dgm:presLayoutVars>
          <dgm:chMax val="0"/>
          <dgm:bulletEnabled val="1"/>
        </dgm:presLayoutVars>
      </dgm:prSet>
      <dgm:spPr/>
    </dgm:pt>
    <dgm:pt modelId="{2E27797E-4EFB-4895-A656-1D54EB4719F4}" type="pres">
      <dgm:prSet presAssocID="{D36C2EA5-CDBA-4509-8279-C15FA02F5AD5}" presName="negativeSpace" presStyleCnt="0"/>
      <dgm:spPr/>
    </dgm:pt>
    <dgm:pt modelId="{C26F8271-EEBC-4ED1-B05B-4E9E928A1137}" type="pres">
      <dgm:prSet presAssocID="{D36C2EA5-CDBA-4509-8279-C15FA02F5AD5}" presName="childText" presStyleLbl="conFgAcc1" presStyleIdx="3" presStyleCnt="5">
        <dgm:presLayoutVars>
          <dgm:bulletEnabled val="1"/>
        </dgm:presLayoutVars>
      </dgm:prSet>
      <dgm:spPr/>
    </dgm:pt>
    <dgm:pt modelId="{AE5F2437-465A-4B69-9D86-D4D83CC1A37C}" type="pres">
      <dgm:prSet presAssocID="{9F02E847-3033-4669-845E-C0B03B34F533}" presName="spaceBetweenRectangles" presStyleCnt="0"/>
      <dgm:spPr/>
    </dgm:pt>
    <dgm:pt modelId="{45318D01-2A05-49ED-B30C-3EFC45885843}" type="pres">
      <dgm:prSet presAssocID="{F8118B6C-20F2-4E6C-80F8-E396592E7A19}" presName="parentLin" presStyleCnt="0"/>
      <dgm:spPr/>
    </dgm:pt>
    <dgm:pt modelId="{EA2A4DA6-584F-461D-9A81-ACE7AEA1A876}" type="pres">
      <dgm:prSet presAssocID="{F8118B6C-20F2-4E6C-80F8-E396592E7A19}" presName="parentLeftMargin" presStyleLbl="node1" presStyleIdx="3" presStyleCnt="5"/>
      <dgm:spPr/>
    </dgm:pt>
    <dgm:pt modelId="{65D7B55B-08FD-4D8B-9E9B-937A6C52CC91}" type="pres">
      <dgm:prSet presAssocID="{F8118B6C-20F2-4E6C-80F8-E396592E7A19}" presName="parentText" presStyleLbl="node1" presStyleIdx="4" presStyleCnt="5">
        <dgm:presLayoutVars>
          <dgm:chMax val="0"/>
          <dgm:bulletEnabled val="1"/>
        </dgm:presLayoutVars>
      </dgm:prSet>
      <dgm:spPr/>
    </dgm:pt>
    <dgm:pt modelId="{12E47CF9-9988-467E-A443-D4D8DD48E45E}" type="pres">
      <dgm:prSet presAssocID="{F8118B6C-20F2-4E6C-80F8-E396592E7A19}" presName="negativeSpace" presStyleCnt="0"/>
      <dgm:spPr/>
    </dgm:pt>
    <dgm:pt modelId="{8A1EBCD1-6CBB-4DE0-B96B-8BCD832AC943}" type="pres">
      <dgm:prSet presAssocID="{F8118B6C-20F2-4E6C-80F8-E396592E7A19}" presName="childText" presStyleLbl="conFgAcc1" presStyleIdx="4" presStyleCnt="5">
        <dgm:presLayoutVars>
          <dgm:bulletEnabled val="1"/>
        </dgm:presLayoutVars>
      </dgm:prSet>
      <dgm:spPr/>
    </dgm:pt>
  </dgm:ptLst>
  <dgm:cxnLst>
    <dgm:cxn modelId="{89A0C80E-F1C1-49BC-9AFE-59BCA175FC69}" type="presOf" srcId="{D36C2EA5-CDBA-4509-8279-C15FA02F5AD5}" destId="{D9EB6D16-8D0B-477D-8E94-0EA16F9760A3}" srcOrd="0" destOrd="0" presId="urn:microsoft.com/office/officeart/2005/8/layout/list1"/>
    <dgm:cxn modelId="{6AF16E2C-D10B-4E0A-B9C3-4668D18CD989}" srcId="{117A6232-6D10-4DDF-8A5E-86261743FB84}" destId="{3840A352-0948-438E-90D2-D73641C00501}" srcOrd="1" destOrd="0" parTransId="{425E6DC6-937C-497C-A1E2-8A1F685CEFFA}" sibTransId="{13C63485-F8D4-41B3-B858-71402911DC5E}"/>
    <dgm:cxn modelId="{359BF894-2327-46D7-9866-F9B8867234DE}" type="presOf" srcId="{117A6232-6D10-4DDF-8A5E-86261743FB84}" destId="{7D766D22-477A-4E12-9147-3FED78916D8B}" srcOrd="0" destOrd="0" presId="urn:microsoft.com/office/officeart/2005/8/layout/list1"/>
    <dgm:cxn modelId="{0B75DFE4-EBA0-4C35-9066-8342502E5106}" srcId="{117A6232-6D10-4DDF-8A5E-86261743FB84}" destId="{747CC683-BF7C-46AE-82E0-DB67AEB6953E}" srcOrd="0" destOrd="0" parTransId="{21BFCF69-205F-4572-8B7D-E446D029DCDD}" sibTransId="{02D0628F-EF8E-46B0-8BAE-52B30EC84050}"/>
    <dgm:cxn modelId="{670FF0DD-E30A-463E-9BB9-2894EECAB018}" type="presOf" srcId="{747CC683-BF7C-46AE-82E0-DB67AEB6953E}" destId="{85BC8768-1FCA-4B01-BEE1-9061A6E7F41B}" srcOrd="0" destOrd="0" presId="urn:microsoft.com/office/officeart/2005/8/layout/list1"/>
    <dgm:cxn modelId="{3A6F2B5C-766E-47AE-A310-5CEA8A73C437}" type="presOf" srcId="{A4ED29B4-F71E-4EA7-BE46-0CAB0ABF3659}" destId="{C1F5F1CE-77A4-4015-A216-D29EA41F6AD6}" srcOrd="0" destOrd="0" presId="urn:microsoft.com/office/officeart/2005/8/layout/list1"/>
    <dgm:cxn modelId="{678FCB5C-31CB-4E76-9B7B-4EA580BABB29}" type="presOf" srcId="{3840A352-0948-438E-90D2-D73641C00501}" destId="{CF3247BE-2421-4BC2-AD05-187DA33DD6CF}" srcOrd="0" destOrd="0" presId="urn:microsoft.com/office/officeart/2005/8/layout/list1"/>
    <dgm:cxn modelId="{DD7FA9E9-27DE-435F-BCC6-F3B3EE8A7770}" type="presOf" srcId="{D36C2EA5-CDBA-4509-8279-C15FA02F5AD5}" destId="{32249932-5568-4AC3-951D-BFA01975E11D}" srcOrd="1" destOrd="0" presId="urn:microsoft.com/office/officeart/2005/8/layout/list1"/>
    <dgm:cxn modelId="{7BFBC9C5-5586-438F-82BD-E9403879266E}" type="presOf" srcId="{A4ED29B4-F71E-4EA7-BE46-0CAB0ABF3659}" destId="{4A13A637-5FDA-4431-8523-8A47E6F09C2C}" srcOrd="1" destOrd="0" presId="urn:microsoft.com/office/officeart/2005/8/layout/list1"/>
    <dgm:cxn modelId="{39560255-8D80-4F3A-9DBA-D905ECB020F3}" type="presOf" srcId="{747CC683-BF7C-46AE-82E0-DB67AEB6953E}" destId="{B7491627-FAC5-4113-AE61-799B5C86DD3D}" srcOrd="1" destOrd="0" presId="urn:microsoft.com/office/officeart/2005/8/layout/list1"/>
    <dgm:cxn modelId="{C7F2BB28-1923-4193-8976-68C3CC805187}" type="presOf" srcId="{F8118B6C-20F2-4E6C-80F8-E396592E7A19}" destId="{65D7B55B-08FD-4D8B-9E9B-937A6C52CC91}" srcOrd="1" destOrd="0" presId="urn:microsoft.com/office/officeart/2005/8/layout/list1"/>
    <dgm:cxn modelId="{8111D7EB-F97A-4DDA-A132-CD51F5BADF02}" srcId="{117A6232-6D10-4DDF-8A5E-86261743FB84}" destId="{A4ED29B4-F71E-4EA7-BE46-0CAB0ABF3659}" srcOrd="2" destOrd="0" parTransId="{E8426743-FDE6-4060-B45B-1035CC902A33}" sibTransId="{10F798D2-AD71-46BE-B2B7-330DB51AD7FA}"/>
    <dgm:cxn modelId="{E7756846-8F7C-417A-B94F-C38BD6156F29}" srcId="{117A6232-6D10-4DDF-8A5E-86261743FB84}" destId="{F8118B6C-20F2-4E6C-80F8-E396592E7A19}" srcOrd="4" destOrd="0" parTransId="{E39903EF-9A3E-4765-AE60-D2FEBFFC1414}" sibTransId="{724C3E4A-9A17-43E6-BF55-AE874FB8060D}"/>
    <dgm:cxn modelId="{FCD642CB-B44E-40DD-A65F-F57BAE795A98}" type="presOf" srcId="{F8118B6C-20F2-4E6C-80F8-E396592E7A19}" destId="{EA2A4DA6-584F-461D-9A81-ACE7AEA1A876}" srcOrd="0" destOrd="0" presId="urn:microsoft.com/office/officeart/2005/8/layout/list1"/>
    <dgm:cxn modelId="{57ADAC56-0679-4CFC-A406-C10575C34E54}" srcId="{117A6232-6D10-4DDF-8A5E-86261743FB84}" destId="{D36C2EA5-CDBA-4509-8279-C15FA02F5AD5}" srcOrd="3" destOrd="0" parTransId="{5FED6C44-DCAF-45D5-9287-9C1CAB21BC82}" sibTransId="{9F02E847-3033-4669-845E-C0B03B34F533}"/>
    <dgm:cxn modelId="{99B37CDF-0C54-4D6F-A01D-1C6D43BBC00B}" type="presOf" srcId="{3840A352-0948-438E-90D2-D73641C00501}" destId="{9F8BAC97-E029-417C-9F20-287D045DEC41}" srcOrd="1" destOrd="0" presId="urn:microsoft.com/office/officeart/2005/8/layout/list1"/>
    <dgm:cxn modelId="{42A574C0-D3D2-4AD4-A541-D5547777D23D}" type="presParOf" srcId="{7D766D22-477A-4E12-9147-3FED78916D8B}" destId="{64E08F93-A660-4FE5-BB42-CD575E93E47B}" srcOrd="0" destOrd="0" presId="urn:microsoft.com/office/officeart/2005/8/layout/list1"/>
    <dgm:cxn modelId="{6AD3FF03-E85B-4497-A0D3-9F7987CC0284}" type="presParOf" srcId="{64E08F93-A660-4FE5-BB42-CD575E93E47B}" destId="{85BC8768-1FCA-4B01-BEE1-9061A6E7F41B}" srcOrd="0" destOrd="0" presId="urn:microsoft.com/office/officeart/2005/8/layout/list1"/>
    <dgm:cxn modelId="{74F8D6BA-BFC3-4C43-8276-3466A22A679B}" type="presParOf" srcId="{64E08F93-A660-4FE5-BB42-CD575E93E47B}" destId="{B7491627-FAC5-4113-AE61-799B5C86DD3D}" srcOrd="1" destOrd="0" presId="urn:microsoft.com/office/officeart/2005/8/layout/list1"/>
    <dgm:cxn modelId="{E17B8A16-084D-4624-AA2B-058C5B915DE1}" type="presParOf" srcId="{7D766D22-477A-4E12-9147-3FED78916D8B}" destId="{2CF4102F-5C5F-4449-B101-DE3DBD9FA54D}" srcOrd="1" destOrd="0" presId="urn:microsoft.com/office/officeart/2005/8/layout/list1"/>
    <dgm:cxn modelId="{55A05EC4-BA29-4CA4-8E58-19DCA5B30AB6}" type="presParOf" srcId="{7D766D22-477A-4E12-9147-3FED78916D8B}" destId="{97FE20B5-B0BB-4A2D-B434-8C86292DAE16}" srcOrd="2" destOrd="0" presId="urn:microsoft.com/office/officeart/2005/8/layout/list1"/>
    <dgm:cxn modelId="{F672D72F-38D6-4041-98BE-2434282149E3}" type="presParOf" srcId="{7D766D22-477A-4E12-9147-3FED78916D8B}" destId="{79A7FC14-46C9-4FDA-A687-49C8C4D2EF91}" srcOrd="3" destOrd="0" presId="urn:microsoft.com/office/officeart/2005/8/layout/list1"/>
    <dgm:cxn modelId="{BB08DF6C-4E99-46EC-9B5F-1B498121E096}" type="presParOf" srcId="{7D766D22-477A-4E12-9147-3FED78916D8B}" destId="{3A79D7C3-E449-4C48-BF12-2DA7F7516D70}" srcOrd="4" destOrd="0" presId="urn:microsoft.com/office/officeart/2005/8/layout/list1"/>
    <dgm:cxn modelId="{7F75E9FD-DE0C-4A87-AA7A-E45E92734EFC}" type="presParOf" srcId="{3A79D7C3-E449-4C48-BF12-2DA7F7516D70}" destId="{CF3247BE-2421-4BC2-AD05-187DA33DD6CF}" srcOrd="0" destOrd="0" presId="urn:microsoft.com/office/officeart/2005/8/layout/list1"/>
    <dgm:cxn modelId="{9180AE77-C079-46ED-A2AD-66554FE7B21D}" type="presParOf" srcId="{3A79D7C3-E449-4C48-BF12-2DA7F7516D70}" destId="{9F8BAC97-E029-417C-9F20-287D045DEC41}" srcOrd="1" destOrd="0" presId="urn:microsoft.com/office/officeart/2005/8/layout/list1"/>
    <dgm:cxn modelId="{41EEA3DC-CF7D-4D79-9ABE-9F75CA26DA7A}" type="presParOf" srcId="{7D766D22-477A-4E12-9147-3FED78916D8B}" destId="{539362E8-981E-42AB-B934-953B93041D32}" srcOrd="5" destOrd="0" presId="urn:microsoft.com/office/officeart/2005/8/layout/list1"/>
    <dgm:cxn modelId="{49CC9A60-F9BA-4FAA-BBFD-D89D20AE3D16}" type="presParOf" srcId="{7D766D22-477A-4E12-9147-3FED78916D8B}" destId="{7822731A-AF2C-40F4-868E-6D15596B91B8}" srcOrd="6" destOrd="0" presId="urn:microsoft.com/office/officeart/2005/8/layout/list1"/>
    <dgm:cxn modelId="{5B94827A-B6F6-46EE-9A5E-2ADB3DEE44F6}" type="presParOf" srcId="{7D766D22-477A-4E12-9147-3FED78916D8B}" destId="{B17FF0CD-B785-43FD-885C-95A1CDA1B01B}" srcOrd="7" destOrd="0" presId="urn:microsoft.com/office/officeart/2005/8/layout/list1"/>
    <dgm:cxn modelId="{ED5146C0-A739-489F-9DA3-37632361EE26}" type="presParOf" srcId="{7D766D22-477A-4E12-9147-3FED78916D8B}" destId="{B47346DB-890E-4DA2-B2DA-D9FD17449BD6}" srcOrd="8" destOrd="0" presId="urn:microsoft.com/office/officeart/2005/8/layout/list1"/>
    <dgm:cxn modelId="{7055CE85-AB44-42B4-A19A-729582C70FA1}" type="presParOf" srcId="{B47346DB-890E-4DA2-B2DA-D9FD17449BD6}" destId="{C1F5F1CE-77A4-4015-A216-D29EA41F6AD6}" srcOrd="0" destOrd="0" presId="urn:microsoft.com/office/officeart/2005/8/layout/list1"/>
    <dgm:cxn modelId="{B62D8139-25E8-4379-AE0E-D6CE55CAB906}" type="presParOf" srcId="{B47346DB-890E-4DA2-B2DA-D9FD17449BD6}" destId="{4A13A637-5FDA-4431-8523-8A47E6F09C2C}" srcOrd="1" destOrd="0" presId="urn:microsoft.com/office/officeart/2005/8/layout/list1"/>
    <dgm:cxn modelId="{FF01C9D0-BB41-472F-867E-7030C227F64C}" type="presParOf" srcId="{7D766D22-477A-4E12-9147-3FED78916D8B}" destId="{73F873D3-CC29-4531-9A5E-11BA9B291C5D}" srcOrd="9" destOrd="0" presId="urn:microsoft.com/office/officeart/2005/8/layout/list1"/>
    <dgm:cxn modelId="{FC98894E-0755-4A1D-877A-A96EAF20BA0C}" type="presParOf" srcId="{7D766D22-477A-4E12-9147-3FED78916D8B}" destId="{B2D21454-4739-444C-A841-2DEE3834E82A}" srcOrd="10" destOrd="0" presId="urn:microsoft.com/office/officeart/2005/8/layout/list1"/>
    <dgm:cxn modelId="{D97ED5BD-CAD6-4AB5-8107-F472BFCAB229}" type="presParOf" srcId="{7D766D22-477A-4E12-9147-3FED78916D8B}" destId="{177BDD19-90F7-43E5-896F-198BEBCA0B29}" srcOrd="11" destOrd="0" presId="urn:microsoft.com/office/officeart/2005/8/layout/list1"/>
    <dgm:cxn modelId="{5C017CA0-DC0D-4160-83EB-335933E9709A}" type="presParOf" srcId="{7D766D22-477A-4E12-9147-3FED78916D8B}" destId="{31AD2CC4-A414-45DC-92F8-6795095D0528}" srcOrd="12" destOrd="0" presId="urn:microsoft.com/office/officeart/2005/8/layout/list1"/>
    <dgm:cxn modelId="{49F9D910-16EA-42F9-84E5-68B6B2B20A35}" type="presParOf" srcId="{31AD2CC4-A414-45DC-92F8-6795095D0528}" destId="{D9EB6D16-8D0B-477D-8E94-0EA16F9760A3}" srcOrd="0" destOrd="0" presId="urn:microsoft.com/office/officeart/2005/8/layout/list1"/>
    <dgm:cxn modelId="{DE9E9D89-710C-4A8E-A473-0934588CDB3B}" type="presParOf" srcId="{31AD2CC4-A414-45DC-92F8-6795095D0528}" destId="{32249932-5568-4AC3-951D-BFA01975E11D}" srcOrd="1" destOrd="0" presId="urn:microsoft.com/office/officeart/2005/8/layout/list1"/>
    <dgm:cxn modelId="{E2AEC2BA-EC84-4B2F-AAF9-CAB73C5D1BF8}" type="presParOf" srcId="{7D766D22-477A-4E12-9147-3FED78916D8B}" destId="{2E27797E-4EFB-4895-A656-1D54EB4719F4}" srcOrd="13" destOrd="0" presId="urn:microsoft.com/office/officeart/2005/8/layout/list1"/>
    <dgm:cxn modelId="{C4394125-30DE-4941-A019-9D2D492666D6}" type="presParOf" srcId="{7D766D22-477A-4E12-9147-3FED78916D8B}" destId="{C26F8271-EEBC-4ED1-B05B-4E9E928A1137}" srcOrd="14" destOrd="0" presId="urn:microsoft.com/office/officeart/2005/8/layout/list1"/>
    <dgm:cxn modelId="{C15CF067-DB05-4A92-AC5F-6056511DAE4A}" type="presParOf" srcId="{7D766D22-477A-4E12-9147-3FED78916D8B}" destId="{AE5F2437-465A-4B69-9D86-D4D83CC1A37C}" srcOrd="15" destOrd="0" presId="urn:microsoft.com/office/officeart/2005/8/layout/list1"/>
    <dgm:cxn modelId="{145E2F97-40C9-4B43-9636-849248E8F23C}" type="presParOf" srcId="{7D766D22-477A-4E12-9147-3FED78916D8B}" destId="{45318D01-2A05-49ED-B30C-3EFC45885843}" srcOrd="16" destOrd="0" presId="urn:microsoft.com/office/officeart/2005/8/layout/list1"/>
    <dgm:cxn modelId="{F944E9E1-340C-4C52-A3CE-D45302407AF8}" type="presParOf" srcId="{45318D01-2A05-49ED-B30C-3EFC45885843}" destId="{EA2A4DA6-584F-461D-9A81-ACE7AEA1A876}" srcOrd="0" destOrd="0" presId="urn:microsoft.com/office/officeart/2005/8/layout/list1"/>
    <dgm:cxn modelId="{2FFE1DB5-89A4-4B3D-AAB1-E52A899098C9}" type="presParOf" srcId="{45318D01-2A05-49ED-B30C-3EFC45885843}" destId="{65D7B55B-08FD-4D8B-9E9B-937A6C52CC91}" srcOrd="1" destOrd="0" presId="urn:microsoft.com/office/officeart/2005/8/layout/list1"/>
    <dgm:cxn modelId="{15B3D448-F650-43E7-96D4-6F18B3A9E954}" type="presParOf" srcId="{7D766D22-477A-4E12-9147-3FED78916D8B}" destId="{12E47CF9-9988-467E-A443-D4D8DD48E45E}" srcOrd="17" destOrd="0" presId="urn:microsoft.com/office/officeart/2005/8/layout/list1"/>
    <dgm:cxn modelId="{A7F009A1-A34D-4CFA-BBFA-4238680C7783}" type="presParOf" srcId="{7D766D22-477A-4E12-9147-3FED78916D8B}" destId="{8A1EBCD1-6CBB-4DE0-B96B-8BCD832AC94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95970C-D02E-4A78-BA50-C9EE57C017E5}"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s-CO"/>
        </a:p>
      </dgm:t>
    </dgm:pt>
    <dgm:pt modelId="{3698C515-EE50-45B2-81D9-3AB42451CBBD}">
      <dgm:prSet phldrT="[Texto]"/>
      <dgm:spPr/>
      <dgm:t>
        <a:bodyPr/>
        <a:lstStyle/>
        <a:p>
          <a:r>
            <a:rPr lang="es-CO" b="1" dirty="0"/>
            <a:t>EPP adecuados</a:t>
          </a:r>
        </a:p>
      </dgm:t>
    </dgm:pt>
    <dgm:pt modelId="{8C395301-CCA2-408D-96F1-C5B1254D818D}" type="parTrans" cxnId="{4790861E-1CCF-41FE-9EB1-BFA1F34321C8}">
      <dgm:prSet/>
      <dgm:spPr/>
      <dgm:t>
        <a:bodyPr/>
        <a:lstStyle/>
        <a:p>
          <a:endParaRPr lang="es-CO"/>
        </a:p>
      </dgm:t>
    </dgm:pt>
    <dgm:pt modelId="{B390657E-A5E1-446D-949B-A26BF406654A}" type="sibTrans" cxnId="{4790861E-1CCF-41FE-9EB1-BFA1F34321C8}">
      <dgm:prSet/>
      <dgm:spPr/>
      <dgm:t>
        <a:bodyPr/>
        <a:lstStyle/>
        <a:p>
          <a:endParaRPr lang="es-CO"/>
        </a:p>
      </dgm:t>
    </dgm:pt>
    <dgm:pt modelId="{190CB2F5-DE87-4427-9AD6-31140CBB89B6}">
      <dgm:prSet phldrT="[Texto]"/>
      <dgm:spPr/>
      <dgm:t>
        <a:bodyPr/>
        <a:lstStyle/>
        <a:p>
          <a:r>
            <a:rPr lang="es-CO" b="1" dirty="0"/>
            <a:t>Educación continuada</a:t>
          </a:r>
        </a:p>
      </dgm:t>
    </dgm:pt>
    <dgm:pt modelId="{2B2F4B9A-7FC8-491A-B66D-01D8CD8163AA}" type="parTrans" cxnId="{E3E03645-5CF1-4A16-A54F-B1C09C7BF908}">
      <dgm:prSet/>
      <dgm:spPr/>
      <dgm:t>
        <a:bodyPr/>
        <a:lstStyle/>
        <a:p>
          <a:endParaRPr lang="es-CO"/>
        </a:p>
      </dgm:t>
    </dgm:pt>
    <dgm:pt modelId="{8105196C-BE74-4644-9DC1-CEA4D780C90E}" type="sibTrans" cxnId="{E3E03645-5CF1-4A16-A54F-B1C09C7BF908}">
      <dgm:prSet/>
      <dgm:spPr/>
      <dgm:t>
        <a:bodyPr/>
        <a:lstStyle/>
        <a:p>
          <a:endParaRPr lang="es-CO"/>
        </a:p>
      </dgm:t>
    </dgm:pt>
    <dgm:pt modelId="{FF4D4AEA-135D-4541-A5C0-9B820CE8BD42}">
      <dgm:prSet phldrT="[Texto]"/>
      <dgm:spPr/>
      <dgm:t>
        <a:bodyPr/>
        <a:lstStyle/>
        <a:p>
          <a:r>
            <a:rPr lang="es-CO" b="1" dirty="0"/>
            <a:t>Apoyo emocional a profesionales y sus familias</a:t>
          </a:r>
        </a:p>
      </dgm:t>
    </dgm:pt>
    <dgm:pt modelId="{63A500CA-E3A6-4CA6-B548-CD885A18EF30}" type="parTrans" cxnId="{D4758D77-65E0-4C9C-80E9-EA1663F59A16}">
      <dgm:prSet/>
      <dgm:spPr/>
      <dgm:t>
        <a:bodyPr/>
        <a:lstStyle/>
        <a:p>
          <a:endParaRPr lang="es-CO"/>
        </a:p>
      </dgm:t>
    </dgm:pt>
    <dgm:pt modelId="{46D3B7F1-DE07-4457-B670-0C39D430D734}" type="sibTrans" cxnId="{D4758D77-65E0-4C9C-80E9-EA1663F59A16}">
      <dgm:prSet/>
      <dgm:spPr/>
      <dgm:t>
        <a:bodyPr/>
        <a:lstStyle/>
        <a:p>
          <a:endParaRPr lang="es-CO"/>
        </a:p>
      </dgm:t>
    </dgm:pt>
    <dgm:pt modelId="{543567FD-3A6B-4740-AA4B-5F167F3A1941}">
      <dgm:prSet phldrT="[Texto]"/>
      <dgm:spPr/>
      <dgm:t>
        <a:bodyPr/>
        <a:lstStyle/>
        <a:p>
          <a:r>
            <a:rPr lang="es-CO" b="1" dirty="0"/>
            <a:t>Atención integral en riesgos laborales</a:t>
          </a:r>
        </a:p>
      </dgm:t>
    </dgm:pt>
    <dgm:pt modelId="{8F0C80F5-9D77-4186-BAD0-9F5FBE1AB36E}" type="parTrans" cxnId="{FC7D2A6D-7FD3-46CE-8A83-7FD047C60768}">
      <dgm:prSet/>
      <dgm:spPr/>
      <dgm:t>
        <a:bodyPr/>
        <a:lstStyle/>
        <a:p>
          <a:endParaRPr lang="es-CO"/>
        </a:p>
      </dgm:t>
    </dgm:pt>
    <dgm:pt modelId="{AF975602-0B8D-4A52-AE59-55409B84EBF5}" type="sibTrans" cxnId="{FC7D2A6D-7FD3-46CE-8A83-7FD047C60768}">
      <dgm:prSet/>
      <dgm:spPr/>
      <dgm:t>
        <a:bodyPr/>
        <a:lstStyle/>
        <a:p>
          <a:endParaRPr lang="es-CO"/>
        </a:p>
      </dgm:t>
    </dgm:pt>
    <dgm:pt modelId="{F8F555C0-A41A-4BEC-8FF6-B3845B7DB6D7}" type="pres">
      <dgm:prSet presAssocID="{ED95970C-D02E-4A78-BA50-C9EE57C017E5}" presName="cycle" presStyleCnt="0">
        <dgm:presLayoutVars>
          <dgm:dir/>
          <dgm:resizeHandles val="exact"/>
        </dgm:presLayoutVars>
      </dgm:prSet>
      <dgm:spPr/>
    </dgm:pt>
    <dgm:pt modelId="{7AB9477C-7B91-485E-AAD7-DFCC64F01431}" type="pres">
      <dgm:prSet presAssocID="{3698C515-EE50-45B2-81D9-3AB42451CBBD}" presName="node" presStyleLbl="node1" presStyleIdx="0" presStyleCnt="4">
        <dgm:presLayoutVars>
          <dgm:bulletEnabled val="1"/>
        </dgm:presLayoutVars>
      </dgm:prSet>
      <dgm:spPr/>
    </dgm:pt>
    <dgm:pt modelId="{E5FF8ED2-D31B-4626-8721-3DC9B5DA8D93}" type="pres">
      <dgm:prSet presAssocID="{B390657E-A5E1-446D-949B-A26BF406654A}" presName="sibTrans" presStyleLbl="sibTrans2D1" presStyleIdx="0" presStyleCnt="4"/>
      <dgm:spPr/>
    </dgm:pt>
    <dgm:pt modelId="{BF958593-5639-456B-9231-19AB7062E649}" type="pres">
      <dgm:prSet presAssocID="{B390657E-A5E1-446D-949B-A26BF406654A}" presName="connectorText" presStyleLbl="sibTrans2D1" presStyleIdx="0" presStyleCnt="4"/>
      <dgm:spPr/>
    </dgm:pt>
    <dgm:pt modelId="{CC16E7B3-5CD6-4CF0-A559-A9DD886D5E16}" type="pres">
      <dgm:prSet presAssocID="{190CB2F5-DE87-4427-9AD6-31140CBB89B6}" presName="node" presStyleLbl="node1" presStyleIdx="1" presStyleCnt="4">
        <dgm:presLayoutVars>
          <dgm:bulletEnabled val="1"/>
        </dgm:presLayoutVars>
      </dgm:prSet>
      <dgm:spPr/>
    </dgm:pt>
    <dgm:pt modelId="{5F6B7E4C-5B41-460B-8A74-F536B891FDF6}" type="pres">
      <dgm:prSet presAssocID="{8105196C-BE74-4644-9DC1-CEA4D780C90E}" presName="sibTrans" presStyleLbl="sibTrans2D1" presStyleIdx="1" presStyleCnt="4"/>
      <dgm:spPr/>
    </dgm:pt>
    <dgm:pt modelId="{20F6ADEF-B278-4E41-AF16-149A922DB97A}" type="pres">
      <dgm:prSet presAssocID="{8105196C-BE74-4644-9DC1-CEA4D780C90E}" presName="connectorText" presStyleLbl="sibTrans2D1" presStyleIdx="1" presStyleCnt="4"/>
      <dgm:spPr/>
    </dgm:pt>
    <dgm:pt modelId="{59B7E36B-154F-4D07-9BC3-F65932145F2B}" type="pres">
      <dgm:prSet presAssocID="{FF4D4AEA-135D-4541-A5C0-9B820CE8BD42}" presName="node" presStyleLbl="node1" presStyleIdx="2" presStyleCnt="4">
        <dgm:presLayoutVars>
          <dgm:bulletEnabled val="1"/>
        </dgm:presLayoutVars>
      </dgm:prSet>
      <dgm:spPr/>
    </dgm:pt>
    <dgm:pt modelId="{5E27FE46-BF31-492F-8408-3EBE08BD7654}" type="pres">
      <dgm:prSet presAssocID="{46D3B7F1-DE07-4457-B670-0C39D430D734}" presName="sibTrans" presStyleLbl="sibTrans2D1" presStyleIdx="2" presStyleCnt="4"/>
      <dgm:spPr/>
    </dgm:pt>
    <dgm:pt modelId="{6650A0E2-D205-4E79-8272-5941962B51C1}" type="pres">
      <dgm:prSet presAssocID="{46D3B7F1-DE07-4457-B670-0C39D430D734}" presName="connectorText" presStyleLbl="sibTrans2D1" presStyleIdx="2" presStyleCnt="4"/>
      <dgm:spPr/>
    </dgm:pt>
    <dgm:pt modelId="{D5A9DA4D-D485-43F5-8651-7FD7A55EDB79}" type="pres">
      <dgm:prSet presAssocID="{543567FD-3A6B-4740-AA4B-5F167F3A1941}" presName="node" presStyleLbl="node1" presStyleIdx="3" presStyleCnt="4">
        <dgm:presLayoutVars>
          <dgm:bulletEnabled val="1"/>
        </dgm:presLayoutVars>
      </dgm:prSet>
      <dgm:spPr/>
    </dgm:pt>
    <dgm:pt modelId="{DF816B72-E5AA-4BD9-8097-8A5B0CDBD78B}" type="pres">
      <dgm:prSet presAssocID="{AF975602-0B8D-4A52-AE59-55409B84EBF5}" presName="sibTrans" presStyleLbl="sibTrans2D1" presStyleIdx="3" presStyleCnt="4"/>
      <dgm:spPr/>
    </dgm:pt>
    <dgm:pt modelId="{F8D8968B-C7A5-4179-83AF-42401AFE7175}" type="pres">
      <dgm:prSet presAssocID="{AF975602-0B8D-4A52-AE59-55409B84EBF5}" presName="connectorText" presStyleLbl="sibTrans2D1" presStyleIdx="3" presStyleCnt="4"/>
      <dgm:spPr/>
    </dgm:pt>
  </dgm:ptLst>
  <dgm:cxnLst>
    <dgm:cxn modelId="{BF4E9638-0FCF-4CE9-BA6A-733B76647CDD}" type="presOf" srcId="{AF975602-0B8D-4A52-AE59-55409B84EBF5}" destId="{F8D8968B-C7A5-4179-83AF-42401AFE7175}" srcOrd="1" destOrd="0" presId="urn:microsoft.com/office/officeart/2005/8/layout/cycle2"/>
    <dgm:cxn modelId="{7F9C7571-893E-401F-8613-58944926FF24}" type="presOf" srcId="{FF4D4AEA-135D-4541-A5C0-9B820CE8BD42}" destId="{59B7E36B-154F-4D07-9BC3-F65932145F2B}" srcOrd="0" destOrd="0" presId="urn:microsoft.com/office/officeart/2005/8/layout/cycle2"/>
    <dgm:cxn modelId="{607A8E61-0492-4BCE-B9D9-03B2C4178CC2}" type="presOf" srcId="{46D3B7F1-DE07-4457-B670-0C39D430D734}" destId="{5E27FE46-BF31-492F-8408-3EBE08BD7654}" srcOrd="0" destOrd="0" presId="urn:microsoft.com/office/officeart/2005/8/layout/cycle2"/>
    <dgm:cxn modelId="{4989A2EF-9FB2-4C7B-837D-A54BB0712D9B}" type="presOf" srcId="{B390657E-A5E1-446D-949B-A26BF406654A}" destId="{BF958593-5639-456B-9231-19AB7062E649}" srcOrd="1" destOrd="0" presId="urn:microsoft.com/office/officeart/2005/8/layout/cycle2"/>
    <dgm:cxn modelId="{FC7D2A6D-7FD3-46CE-8A83-7FD047C60768}" srcId="{ED95970C-D02E-4A78-BA50-C9EE57C017E5}" destId="{543567FD-3A6B-4740-AA4B-5F167F3A1941}" srcOrd="3" destOrd="0" parTransId="{8F0C80F5-9D77-4186-BAD0-9F5FBE1AB36E}" sibTransId="{AF975602-0B8D-4A52-AE59-55409B84EBF5}"/>
    <dgm:cxn modelId="{542CFB42-949E-41BF-9582-4611AC2AD11F}" type="presOf" srcId="{ED95970C-D02E-4A78-BA50-C9EE57C017E5}" destId="{F8F555C0-A41A-4BEC-8FF6-B3845B7DB6D7}" srcOrd="0" destOrd="0" presId="urn:microsoft.com/office/officeart/2005/8/layout/cycle2"/>
    <dgm:cxn modelId="{7422D67A-17C0-4C50-9503-12B542B0BCBF}" type="presOf" srcId="{B390657E-A5E1-446D-949B-A26BF406654A}" destId="{E5FF8ED2-D31B-4626-8721-3DC9B5DA8D93}" srcOrd="0" destOrd="0" presId="urn:microsoft.com/office/officeart/2005/8/layout/cycle2"/>
    <dgm:cxn modelId="{559B8A65-8094-4A40-B0DE-96EC28265C89}" type="presOf" srcId="{8105196C-BE74-4644-9DC1-CEA4D780C90E}" destId="{20F6ADEF-B278-4E41-AF16-149A922DB97A}" srcOrd="1" destOrd="0" presId="urn:microsoft.com/office/officeart/2005/8/layout/cycle2"/>
    <dgm:cxn modelId="{F3D541D6-5B5B-47FD-ADB7-F4E2892BA4B3}" type="presOf" srcId="{AF975602-0B8D-4A52-AE59-55409B84EBF5}" destId="{DF816B72-E5AA-4BD9-8097-8A5B0CDBD78B}" srcOrd="0" destOrd="0" presId="urn:microsoft.com/office/officeart/2005/8/layout/cycle2"/>
    <dgm:cxn modelId="{70FE223D-7D6F-4040-9509-A5442A8B0E19}" type="presOf" srcId="{543567FD-3A6B-4740-AA4B-5F167F3A1941}" destId="{D5A9DA4D-D485-43F5-8651-7FD7A55EDB79}" srcOrd="0" destOrd="0" presId="urn:microsoft.com/office/officeart/2005/8/layout/cycle2"/>
    <dgm:cxn modelId="{4790861E-1CCF-41FE-9EB1-BFA1F34321C8}" srcId="{ED95970C-D02E-4A78-BA50-C9EE57C017E5}" destId="{3698C515-EE50-45B2-81D9-3AB42451CBBD}" srcOrd="0" destOrd="0" parTransId="{8C395301-CCA2-408D-96F1-C5B1254D818D}" sibTransId="{B390657E-A5E1-446D-949B-A26BF406654A}"/>
    <dgm:cxn modelId="{D4758D77-65E0-4C9C-80E9-EA1663F59A16}" srcId="{ED95970C-D02E-4A78-BA50-C9EE57C017E5}" destId="{FF4D4AEA-135D-4541-A5C0-9B820CE8BD42}" srcOrd="2" destOrd="0" parTransId="{63A500CA-E3A6-4CA6-B548-CD885A18EF30}" sibTransId="{46D3B7F1-DE07-4457-B670-0C39D430D734}"/>
    <dgm:cxn modelId="{E3E03645-5CF1-4A16-A54F-B1C09C7BF908}" srcId="{ED95970C-D02E-4A78-BA50-C9EE57C017E5}" destId="{190CB2F5-DE87-4427-9AD6-31140CBB89B6}" srcOrd="1" destOrd="0" parTransId="{2B2F4B9A-7FC8-491A-B66D-01D8CD8163AA}" sibTransId="{8105196C-BE74-4644-9DC1-CEA4D780C90E}"/>
    <dgm:cxn modelId="{CB4937B6-37B2-4424-9E1A-EF305ADF326C}" type="presOf" srcId="{46D3B7F1-DE07-4457-B670-0C39D430D734}" destId="{6650A0E2-D205-4E79-8272-5941962B51C1}" srcOrd="1" destOrd="0" presId="urn:microsoft.com/office/officeart/2005/8/layout/cycle2"/>
    <dgm:cxn modelId="{66FC8E25-1B02-4F6C-B22D-D6EF8EAFDBA4}" type="presOf" srcId="{8105196C-BE74-4644-9DC1-CEA4D780C90E}" destId="{5F6B7E4C-5B41-460B-8A74-F536B891FDF6}" srcOrd="0" destOrd="0" presId="urn:microsoft.com/office/officeart/2005/8/layout/cycle2"/>
    <dgm:cxn modelId="{99D842B7-F526-47F1-9C54-A11621B31DA0}" type="presOf" srcId="{3698C515-EE50-45B2-81D9-3AB42451CBBD}" destId="{7AB9477C-7B91-485E-AAD7-DFCC64F01431}" srcOrd="0" destOrd="0" presId="urn:microsoft.com/office/officeart/2005/8/layout/cycle2"/>
    <dgm:cxn modelId="{AE96925E-08E3-4B8E-BBE5-E5D32809A2B9}" type="presOf" srcId="{190CB2F5-DE87-4427-9AD6-31140CBB89B6}" destId="{CC16E7B3-5CD6-4CF0-A559-A9DD886D5E16}" srcOrd="0" destOrd="0" presId="urn:microsoft.com/office/officeart/2005/8/layout/cycle2"/>
    <dgm:cxn modelId="{385B92ED-4EA3-4D5A-AF73-356ECCC1129C}" type="presParOf" srcId="{F8F555C0-A41A-4BEC-8FF6-B3845B7DB6D7}" destId="{7AB9477C-7B91-485E-AAD7-DFCC64F01431}" srcOrd="0" destOrd="0" presId="urn:microsoft.com/office/officeart/2005/8/layout/cycle2"/>
    <dgm:cxn modelId="{15FE8CC2-0936-486B-9AC9-878848EB5BB3}" type="presParOf" srcId="{F8F555C0-A41A-4BEC-8FF6-B3845B7DB6D7}" destId="{E5FF8ED2-D31B-4626-8721-3DC9B5DA8D93}" srcOrd="1" destOrd="0" presId="urn:microsoft.com/office/officeart/2005/8/layout/cycle2"/>
    <dgm:cxn modelId="{F2BD4E68-4AB9-427F-AEBD-E9D2BB881479}" type="presParOf" srcId="{E5FF8ED2-D31B-4626-8721-3DC9B5DA8D93}" destId="{BF958593-5639-456B-9231-19AB7062E649}" srcOrd="0" destOrd="0" presId="urn:microsoft.com/office/officeart/2005/8/layout/cycle2"/>
    <dgm:cxn modelId="{F357BD92-D1B9-45FF-A33A-0B7CAFDB827B}" type="presParOf" srcId="{F8F555C0-A41A-4BEC-8FF6-B3845B7DB6D7}" destId="{CC16E7B3-5CD6-4CF0-A559-A9DD886D5E16}" srcOrd="2" destOrd="0" presId="urn:microsoft.com/office/officeart/2005/8/layout/cycle2"/>
    <dgm:cxn modelId="{B6982C96-59DE-4394-BF6C-52A4AB362639}" type="presParOf" srcId="{F8F555C0-A41A-4BEC-8FF6-B3845B7DB6D7}" destId="{5F6B7E4C-5B41-460B-8A74-F536B891FDF6}" srcOrd="3" destOrd="0" presId="urn:microsoft.com/office/officeart/2005/8/layout/cycle2"/>
    <dgm:cxn modelId="{D6CCE638-9E3E-4DE6-9F96-2E4D94AC0AD9}" type="presParOf" srcId="{5F6B7E4C-5B41-460B-8A74-F536B891FDF6}" destId="{20F6ADEF-B278-4E41-AF16-149A922DB97A}" srcOrd="0" destOrd="0" presId="urn:microsoft.com/office/officeart/2005/8/layout/cycle2"/>
    <dgm:cxn modelId="{C6A340B6-7EAA-4D68-B2B7-20B7225E3F46}" type="presParOf" srcId="{F8F555C0-A41A-4BEC-8FF6-B3845B7DB6D7}" destId="{59B7E36B-154F-4D07-9BC3-F65932145F2B}" srcOrd="4" destOrd="0" presId="urn:microsoft.com/office/officeart/2005/8/layout/cycle2"/>
    <dgm:cxn modelId="{1E203702-2861-4932-890B-7D068C67E006}" type="presParOf" srcId="{F8F555C0-A41A-4BEC-8FF6-B3845B7DB6D7}" destId="{5E27FE46-BF31-492F-8408-3EBE08BD7654}" srcOrd="5" destOrd="0" presId="urn:microsoft.com/office/officeart/2005/8/layout/cycle2"/>
    <dgm:cxn modelId="{8907C042-7860-485C-8EF9-F5F8C2977A4E}" type="presParOf" srcId="{5E27FE46-BF31-492F-8408-3EBE08BD7654}" destId="{6650A0E2-D205-4E79-8272-5941962B51C1}" srcOrd="0" destOrd="0" presId="urn:microsoft.com/office/officeart/2005/8/layout/cycle2"/>
    <dgm:cxn modelId="{83492827-CEE2-4CC3-8BCE-B2C93FC64B58}" type="presParOf" srcId="{F8F555C0-A41A-4BEC-8FF6-B3845B7DB6D7}" destId="{D5A9DA4D-D485-43F5-8651-7FD7A55EDB79}" srcOrd="6" destOrd="0" presId="urn:microsoft.com/office/officeart/2005/8/layout/cycle2"/>
    <dgm:cxn modelId="{85E10441-FC0E-4C74-AAD6-6945AA2FA293}" type="presParOf" srcId="{F8F555C0-A41A-4BEC-8FF6-B3845B7DB6D7}" destId="{DF816B72-E5AA-4BD9-8097-8A5B0CDBD78B}" srcOrd="7" destOrd="0" presId="urn:microsoft.com/office/officeart/2005/8/layout/cycle2"/>
    <dgm:cxn modelId="{17A7170A-1B69-4917-A38A-FBDC7895FBA6}" type="presParOf" srcId="{DF816B72-E5AA-4BD9-8097-8A5B0CDBD78B}" destId="{F8D8968B-C7A5-4179-83AF-42401AFE717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58541-E470-4F94-8611-D3E500B3E5EA}">
      <dsp:nvSpPr>
        <dsp:cNvPr id="0" name=""/>
        <dsp:cNvSpPr/>
      </dsp:nvSpPr>
      <dsp:spPr>
        <a:xfrm>
          <a:off x="4566624" y="1278"/>
          <a:ext cx="2087258" cy="104362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CO" sz="4000" kern="1200" dirty="0"/>
            <a:t>Físico</a:t>
          </a:r>
        </a:p>
      </dsp:txBody>
      <dsp:txXfrm>
        <a:off x="4597191" y="31845"/>
        <a:ext cx="2026124" cy="982495"/>
      </dsp:txXfrm>
    </dsp:sp>
    <dsp:sp modelId="{B72CC0A2-D120-4F2C-9E21-756B78245624}">
      <dsp:nvSpPr>
        <dsp:cNvPr id="0" name=""/>
        <dsp:cNvSpPr/>
      </dsp:nvSpPr>
      <dsp:spPr>
        <a:xfrm rot="3600000">
          <a:off x="6095834" y="1833282"/>
          <a:ext cx="752603" cy="365270"/>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p>
      </dsp:txBody>
      <dsp:txXfrm>
        <a:off x="6205415" y="1906336"/>
        <a:ext cx="533441" cy="219162"/>
      </dsp:txXfrm>
    </dsp:sp>
    <dsp:sp modelId="{D8EE81C4-6547-450C-B5C7-44633963AC72}">
      <dsp:nvSpPr>
        <dsp:cNvPr id="0" name=""/>
        <dsp:cNvSpPr/>
      </dsp:nvSpPr>
      <dsp:spPr>
        <a:xfrm>
          <a:off x="6013984" y="2986927"/>
          <a:ext cx="2640069" cy="1043629"/>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CO" sz="4000" kern="1200" dirty="0"/>
            <a:t>Psicológico</a:t>
          </a:r>
        </a:p>
      </dsp:txBody>
      <dsp:txXfrm>
        <a:off x="6044551" y="3017494"/>
        <a:ext cx="2578935" cy="982495"/>
      </dsp:txXfrm>
    </dsp:sp>
    <dsp:sp modelId="{27B3E925-CA09-4512-9DEF-8FEC3759414D}">
      <dsp:nvSpPr>
        <dsp:cNvPr id="0" name=""/>
        <dsp:cNvSpPr/>
      </dsp:nvSpPr>
      <dsp:spPr>
        <a:xfrm rot="10800000">
          <a:off x="5167306" y="3326107"/>
          <a:ext cx="752603" cy="365270"/>
        </a:xfrm>
        <a:prstGeom prst="leftRigh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p>
      </dsp:txBody>
      <dsp:txXfrm rot="10800000">
        <a:off x="5276887" y="3399161"/>
        <a:ext cx="533441" cy="219162"/>
      </dsp:txXfrm>
    </dsp:sp>
    <dsp:sp modelId="{CB3D4A78-068A-4A8A-B4E2-40C6A7A0C097}">
      <dsp:nvSpPr>
        <dsp:cNvPr id="0" name=""/>
        <dsp:cNvSpPr/>
      </dsp:nvSpPr>
      <dsp:spPr>
        <a:xfrm>
          <a:off x="2699746" y="2986927"/>
          <a:ext cx="2373484" cy="1043629"/>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CO" sz="4000" kern="1200" dirty="0"/>
            <a:t>Biológico</a:t>
          </a:r>
        </a:p>
      </dsp:txBody>
      <dsp:txXfrm>
        <a:off x="2730313" y="3017494"/>
        <a:ext cx="2312350" cy="982495"/>
      </dsp:txXfrm>
    </dsp:sp>
    <dsp:sp modelId="{230CCC57-5658-489B-92EF-AAB330542C29}">
      <dsp:nvSpPr>
        <dsp:cNvPr id="0" name=""/>
        <dsp:cNvSpPr/>
      </dsp:nvSpPr>
      <dsp:spPr>
        <a:xfrm rot="18000000">
          <a:off x="4372069" y="1833282"/>
          <a:ext cx="752603" cy="365270"/>
        </a:xfrm>
        <a:prstGeom prst="lef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p>
      </dsp:txBody>
      <dsp:txXfrm>
        <a:off x="4481650" y="1906336"/>
        <a:ext cx="533441" cy="219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E20B5-B0BB-4A2D-B434-8C86292DAE16}">
      <dsp:nvSpPr>
        <dsp:cNvPr id="0" name=""/>
        <dsp:cNvSpPr/>
      </dsp:nvSpPr>
      <dsp:spPr>
        <a:xfrm>
          <a:off x="0" y="337520"/>
          <a:ext cx="9856304" cy="529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491627-FAC5-4113-AE61-799B5C86DD3D}">
      <dsp:nvSpPr>
        <dsp:cNvPr id="0" name=""/>
        <dsp:cNvSpPr/>
      </dsp:nvSpPr>
      <dsp:spPr>
        <a:xfrm>
          <a:off x="492815" y="27560"/>
          <a:ext cx="6899412"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781" tIns="0" rIns="260781" bIns="0" numCol="1" spcCol="1270" anchor="ctr" anchorCtr="0">
          <a:noAutofit/>
        </a:bodyPr>
        <a:lstStyle/>
        <a:p>
          <a:pPr marL="0" lvl="0" indent="0" algn="l" defTabSz="1422400">
            <a:lnSpc>
              <a:spcPct val="90000"/>
            </a:lnSpc>
            <a:spcBef>
              <a:spcPct val="0"/>
            </a:spcBef>
            <a:spcAft>
              <a:spcPct val="35000"/>
            </a:spcAft>
            <a:buNone/>
          </a:pPr>
          <a:r>
            <a:rPr lang="es-CO" sz="3200" kern="1200" dirty="0"/>
            <a:t>Valoración</a:t>
          </a:r>
        </a:p>
      </dsp:txBody>
      <dsp:txXfrm>
        <a:off x="523077" y="57822"/>
        <a:ext cx="6838888" cy="559396"/>
      </dsp:txXfrm>
    </dsp:sp>
    <dsp:sp modelId="{7822731A-AF2C-40F4-868E-6D15596B91B8}">
      <dsp:nvSpPr>
        <dsp:cNvPr id="0" name=""/>
        <dsp:cNvSpPr/>
      </dsp:nvSpPr>
      <dsp:spPr>
        <a:xfrm>
          <a:off x="0" y="1290080"/>
          <a:ext cx="9856304" cy="529200"/>
        </a:xfrm>
        <a:prstGeom prst="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8BAC97-E029-417C-9F20-287D045DEC41}">
      <dsp:nvSpPr>
        <dsp:cNvPr id="0" name=""/>
        <dsp:cNvSpPr/>
      </dsp:nvSpPr>
      <dsp:spPr>
        <a:xfrm>
          <a:off x="492815" y="980120"/>
          <a:ext cx="6899412" cy="61992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781" tIns="0" rIns="260781" bIns="0" numCol="1" spcCol="1270" anchor="ctr" anchorCtr="0">
          <a:noAutofit/>
        </a:bodyPr>
        <a:lstStyle/>
        <a:p>
          <a:pPr marL="0" lvl="0" indent="0" algn="l" defTabSz="1422400">
            <a:lnSpc>
              <a:spcPct val="90000"/>
            </a:lnSpc>
            <a:spcBef>
              <a:spcPct val="0"/>
            </a:spcBef>
            <a:spcAft>
              <a:spcPct val="35000"/>
            </a:spcAft>
            <a:buNone/>
          </a:pPr>
          <a:r>
            <a:rPr lang="es-CO" sz="3200" kern="1200" dirty="0"/>
            <a:t>Diagnostico</a:t>
          </a:r>
        </a:p>
      </dsp:txBody>
      <dsp:txXfrm>
        <a:off x="523077" y="1010382"/>
        <a:ext cx="6838888" cy="559396"/>
      </dsp:txXfrm>
    </dsp:sp>
    <dsp:sp modelId="{B2D21454-4739-444C-A841-2DEE3834E82A}">
      <dsp:nvSpPr>
        <dsp:cNvPr id="0" name=""/>
        <dsp:cNvSpPr/>
      </dsp:nvSpPr>
      <dsp:spPr>
        <a:xfrm>
          <a:off x="0" y="2242640"/>
          <a:ext cx="9856304" cy="5292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13A637-5FDA-4431-8523-8A47E6F09C2C}">
      <dsp:nvSpPr>
        <dsp:cNvPr id="0" name=""/>
        <dsp:cNvSpPr/>
      </dsp:nvSpPr>
      <dsp:spPr>
        <a:xfrm>
          <a:off x="492815" y="1932680"/>
          <a:ext cx="6899412" cy="6199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781" tIns="0" rIns="260781" bIns="0" numCol="1" spcCol="1270" anchor="ctr" anchorCtr="0">
          <a:noAutofit/>
        </a:bodyPr>
        <a:lstStyle/>
        <a:p>
          <a:pPr marL="0" lvl="0" indent="0" algn="l" defTabSz="1422400">
            <a:lnSpc>
              <a:spcPct val="90000"/>
            </a:lnSpc>
            <a:spcBef>
              <a:spcPct val="0"/>
            </a:spcBef>
            <a:spcAft>
              <a:spcPct val="35000"/>
            </a:spcAft>
            <a:buNone/>
          </a:pPr>
          <a:r>
            <a:rPr lang="es-CO" sz="3200" kern="1200" dirty="0"/>
            <a:t>Planeación</a:t>
          </a:r>
        </a:p>
      </dsp:txBody>
      <dsp:txXfrm>
        <a:off x="523077" y="1962942"/>
        <a:ext cx="6838888" cy="559396"/>
      </dsp:txXfrm>
    </dsp:sp>
    <dsp:sp modelId="{C26F8271-EEBC-4ED1-B05B-4E9E928A1137}">
      <dsp:nvSpPr>
        <dsp:cNvPr id="0" name=""/>
        <dsp:cNvSpPr/>
      </dsp:nvSpPr>
      <dsp:spPr>
        <a:xfrm>
          <a:off x="0" y="3195200"/>
          <a:ext cx="9856304" cy="529200"/>
        </a:xfrm>
        <a:prstGeom prst="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249932-5568-4AC3-951D-BFA01975E11D}">
      <dsp:nvSpPr>
        <dsp:cNvPr id="0" name=""/>
        <dsp:cNvSpPr/>
      </dsp:nvSpPr>
      <dsp:spPr>
        <a:xfrm>
          <a:off x="492815" y="2885240"/>
          <a:ext cx="6899412" cy="61992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781" tIns="0" rIns="260781" bIns="0" numCol="1" spcCol="1270" anchor="ctr" anchorCtr="0">
          <a:noAutofit/>
        </a:bodyPr>
        <a:lstStyle/>
        <a:p>
          <a:pPr marL="0" lvl="0" indent="0" algn="l" defTabSz="1422400">
            <a:lnSpc>
              <a:spcPct val="90000"/>
            </a:lnSpc>
            <a:spcBef>
              <a:spcPct val="0"/>
            </a:spcBef>
            <a:spcAft>
              <a:spcPct val="35000"/>
            </a:spcAft>
            <a:buNone/>
          </a:pPr>
          <a:r>
            <a:rPr lang="es-CO" sz="3200" kern="1200" dirty="0"/>
            <a:t>Ejecución</a:t>
          </a:r>
        </a:p>
      </dsp:txBody>
      <dsp:txXfrm>
        <a:off x="523077" y="2915502"/>
        <a:ext cx="6838888" cy="559396"/>
      </dsp:txXfrm>
    </dsp:sp>
    <dsp:sp modelId="{8A1EBCD1-6CBB-4DE0-B96B-8BCD832AC943}">
      <dsp:nvSpPr>
        <dsp:cNvPr id="0" name=""/>
        <dsp:cNvSpPr/>
      </dsp:nvSpPr>
      <dsp:spPr>
        <a:xfrm>
          <a:off x="0" y="4147760"/>
          <a:ext cx="9856304" cy="529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D7B55B-08FD-4D8B-9E9B-937A6C52CC91}">
      <dsp:nvSpPr>
        <dsp:cNvPr id="0" name=""/>
        <dsp:cNvSpPr/>
      </dsp:nvSpPr>
      <dsp:spPr>
        <a:xfrm>
          <a:off x="492815" y="3837800"/>
          <a:ext cx="6899412" cy="6199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781" tIns="0" rIns="260781" bIns="0" numCol="1" spcCol="1270" anchor="ctr" anchorCtr="0">
          <a:noAutofit/>
        </a:bodyPr>
        <a:lstStyle/>
        <a:p>
          <a:pPr marL="0" lvl="0" indent="0" algn="l" defTabSz="1422400">
            <a:lnSpc>
              <a:spcPct val="90000"/>
            </a:lnSpc>
            <a:spcBef>
              <a:spcPct val="0"/>
            </a:spcBef>
            <a:spcAft>
              <a:spcPct val="35000"/>
            </a:spcAft>
            <a:buNone/>
          </a:pPr>
          <a:r>
            <a:rPr lang="es-CO" sz="3200" kern="1200" dirty="0"/>
            <a:t>Evaluación</a:t>
          </a:r>
        </a:p>
      </dsp:txBody>
      <dsp:txXfrm>
        <a:off x="523077" y="3868062"/>
        <a:ext cx="6838888"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9477C-7B91-485E-AAD7-DFCC64F01431}">
      <dsp:nvSpPr>
        <dsp:cNvPr id="0" name=""/>
        <dsp:cNvSpPr/>
      </dsp:nvSpPr>
      <dsp:spPr>
        <a:xfrm>
          <a:off x="4737554" y="1293"/>
          <a:ext cx="1494378" cy="149437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t>EPP adecuados</a:t>
          </a:r>
        </a:p>
      </dsp:txBody>
      <dsp:txXfrm>
        <a:off x="4956401" y="220140"/>
        <a:ext cx="1056684" cy="1056684"/>
      </dsp:txXfrm>
    </dsp:sp>
    <dsp:sp modelId="{E5FF8ED2-D31B-4626-8721-3DC9B5DA8D93}">
      <dsp:nvSpPr>
        <dsp:cNvPr id="0" name=""/>
        <dsp:cNvSpPr/>
      </dsp:nvSpPr>
      <dsp:spPr>
        <a:xfrm rot="2700000">
          <a:off x="6071457" y="1281469"/>
          <a:ext cx="396898" cy="50435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a:off x="6088894" y="1340242"/>
        <a:ext cx="277829" cy="302612"/>
      </dsp:txXfrm>
    </dsp:sp>
    <dsp:sp modelId="{CC16E7B3-5CD6-4CF0-A559-A9DD886D5E16}">
      <dsp:nvSpPr>
        <dsp:cNvPr id="0" name=""/>
        <dsp:cNvSpPr/>
      </dsp:nvSpPr>
      <dsp:spPr>
        <a:xfrm>
          <a:off x="6323766" y="1587505"/>
          <a:ext cx="1494378" cy="1494378"/>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t>Educación continuada</a:t>
          </a:r>
        </a:p>
      </dsp:txBody>
      <dsp:txXfrm>
        <a:off x="6542613" y="1806352"/>
        <a:ext cx="1056684" cy="1056684"/>
      </dsp:txXfrm>
    </dsp:sp>
    <dsp:sp modelId="{5F6B7E4C-5B41-460B-8A74-F536B891FDF6}">
      <dsp:nvSpPr>
        <dsp:cNvPr id="0" name=""/>
        <dsp:cNvSpPr/>
      </dsp:nvSpPr>
      <dsp:spPr>
        <a:xfrm rot="8100000">
          <a:off x="6087343" y="2867682"/>
          <a:ext cx="396898" cy="504352"/>
        </a:xfrm>
        <a:prstGeom prst="righ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rot="10800000">
        <a:off x="6188975" y="2926455"/>
        <a:ext cx="277829" cy="302612"/>
      </dsp:txXfrm>
    </dsp:sp>
    <dsp:sp modelId="{59B7E36B-154F-4D07-9BC3-F65932145F2B}">
      <dsp:nvSpPr>
        <dsp:cNvPr id="0" name=""/>
        <dsp:cNvSpPr/>
      </dsp:nvSpPr>
      <dsp:spPr>
        <a:xfrm>
          <a:off x="4737554" y="3173718"/>
          <a:ext cx="1494378" cy="1494378"/>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t>Apoyo emocional a profesionales y sus familias</a:t>
          </a:r>
        </a:p>
      </dsp:txBody>
      <dsp:txXfrm>
        <a:off x="4956401" y="3392565"/>
        <a:ext cx="1056684" cy="1056684"/>
      </dsp:txXfrm>
    </dsp:sp>
    <dsp:sp modelId="{5E27FE46-BF31-492F-8408-3EBE08BD7654}">
      <dsp:nvSpPr>
        <dsp:cNvPr id="0" name=""/>
        <dsp:cNvSpPr/>
      </dsp:nvSpPr>
      <dsp:spPr>
        <a:xfrm rot="13500000">
          <a:off x="4501130" y="2883567"/>
          <a:ext cx="396898" cy="504352"/>
        </a:xfrm>
        <a:prstGeom prst="righ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rot="10800000">
        <a:off x="4602762" y="3026534"/>
        <a:ext cx="277829" cy="302612"/>
      </dsp:txXfrm>
    </dsp:sp>
    <dsp:sp modelId="{D5A9DA4D-D485-43F5-8651-7FD7A55EDB79}">
      <dsp:nvSpPr>
        <dsp:cNvPr id="0" name=""/>
        <dsp:cNvSpPr/>
      </dsp:nvSpPr>
      <dsp:spPr>
        <a:xfrm>
          <a:off x="3151341" y="1587505"/>
          <a:ext cx="1494378" cy="1494378"/>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t>Atención integral en riesgos laborales</a:t>
          </a:r>
        </a:p>
      </dsp:txBody>
      <dsp:txXfrm>
        <a:off x="3370188" y="1806352"/>
        <a:ext cx="1056684" cy="1056684"/>
      </dsp:txXfrm>
    </dsp:sp>
    <dsp:sp modelId="{DF816B72-E5AA-4BD9-8097-8A5B0CDBD78B}">
      <dsp:nvSpPr>
        <dsp:cNvPr id="0" name=""/>
        <dsp:cNvSpPr/>
      </dsp:nvSpPr>
      <dsp:spPr>
        <a:xfrm rot="18900000">
          <a:off x="4485244" y="1297355"/>
          <a:ext cx="396898" cy="504352"/>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a:off x="4502681" y="1440322"/>
        <a:ext cx="277829" cy="30261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3396DF-5D43-47FB-A303-4B06D70EAD0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552D1E27-FA72-49A5-8861-45379BB64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496E5141-5C88-4CA1-8D2F-60F2DA188C05}"/>
              </a:ext>
            </a:extLst>
          </p:cNvPr>
          <p:cNvSpPr>
            <a:spLocks noGrp="1"/>
          </p:cNvSpPr>
          <p:nvPr>
            <p:ph type="dt" sz="half" idx="10"/>
          </p:nvPr>
        </p:nvSpPr>
        <p:spPr/>
        <p:txBody>
          <a:bodyPr/>
          <a:lstStyle/>
          <a:p>
            <a:fld id="{11992562-69C9-475A-A6DF-1CCFB87777D3}" type="datetimeFigureOut">
              <a:rPr lang="es-CO" smtClean="0"/>
              <a:t>24/05/2021</a:t>
            </a:fld>
            <a:endParaRPr lang="es-CO"/>
          </a:p>
        </p:txBody>
      </p:sp>
      <p:sp>
        <p:nvSpPr>
          <p:cNvPr id="5" name="Marcador de pie de página 4">
            <a:extLst>
              <a:ext uri="{FF2B5EF4-FFF2-40B4-BE49-F238E27FC236}">
                <a16:creationId xmlns:a16="http://schemas.microsoft.com/office/drawing/2014/main" id="{E8F12B64-6F2E-4D15-875F-70222199252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6F52620-86AA-4BE2-8BCE-FB24DA5C64A1}"/>
              </a:ext>
            </a:extLst>
          </p:cNvPr>
          <p:cNvSpPr>
            <a:spLocks noGrp="1"/>
          </p:cNvSpPr>
          <p:nvPr>
            <p:ph type="sldNum" sz="quarter" idx="12"/>
          </p:nvPr>
        </p:nvSpPr>
        <p:spPr/>
        <p:txBody>
          <a:bodyPr/>
          <a:lstStyle/>
          <a:p>
            <a:fld id="{77E87494-1F6E-4C8D-AFC9-8909A361C5A8}" type="slidenum">
              <a:rPr lang="es-CO" smtClean="0"/>
              <a:t>‹Nº›</a:t>
            </a:fld>
            <a:endParaRPr lang="es-CO"/>
          </a:p>
        </p:txBody>
      </p:sp>
    </p:spTree>
    <p:extLst>
      <p:ext uri="{BB962C8B-B14F-4D97-AF65-F5344CB8AC3E}">
        <p14:creationId xmlns:p14="http://schemas.microsoft.com/office/powerpoint/2010/main" val="289329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1A3A9-08A0-4737-B9F1-5D63E5E3321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9C19B23-BDA1-449B-B420-1F3854FABE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6D5CCCC-F815-4025-B169-E15EA1301012}"/>
              </a:ext>
            </a:extLst>
          </p:cNvPr>
          <p:cNvSpPr>
            <a:spLocks noGrp="1"/>
          </p:cNvSpPr>
          <p:nvPr>
            <p:ph type="dt" sz="half" idx="10"/>
          </p:nvPr>
        </p:nvSpPr>
        <p:spPr/>
        <p:txBody>
          <a:bodyPr/>
          <a:lstStyle/>
          <a:p>
            <a:fld id="{11992562-69C9-475A-A6DF-1CCFB87777D3}" type="datetimeFigureOut">
              <a:rPr lang="es-CO" smtClean="0"/>
              <a:t>24/05/2021</a:t>
            </a:fld>
            <a:endParaRPr lang="es-CO"/>
          </a:p>
        </p:txBody>
      </p:sp>
      <p:sp>
        <p:nvSpPr>
          <p:cNvPr id="5" name="Marcador de pie de página 4">
            <a:extLst>
              <a:ext uri="{FF2B5EF4-FFF2-40B4-BE49-F238E27FC236}">
                <a16:creationId xmlns:a16="http://schemas.microsoft.com/office/drawing/2014/main" id="{8557DA09-2CF0-4561-A0E8-2821EE6BD72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77F1CCB-A9EB-4A94-B348-C0452CA73322}"/>
              </a:ext>
            </a:extLst>
          </p:cNvPr>
          <p:cNvSpPr>
            <a:spLocks noGrp="1"/>
          </p:cNvSpPr>
          <p:nvPr>
            <p:ph type="sldNum" sz="quarter" idx="12"/>
          </p:nvPr>
        </p:nvSpPr>
        <p:spPr/>
        <p:txBody>
          <a:bodyPr/>
          <a:lstStyle/>
          <a:p>
            <a:fld id="{77E87494-1F6E-4C8D-AFC9-8909A361C5A8}" type="slidenum">
              <a:rPr lang="es-CO" smtClean="0"/>
              <a:t>‹Nº›</a:t>
            </a:fld>
            <a:endParaRPr lang="es-CO"/>
          </a:p>
        </p:txBody>
      </p:sp>
    </p:spTree>
    <p:extLst>
      <p:ext uri="{BB962C8B-B14F-4D97-AF65-F5344CB8AC3E}">
        <p14:creationId xmlns:p14="http://schemas.microsoft.com/office/powerpoint/2010/main" val="4154893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9501C89-8F4C-4A64-93A1-551DDDDF8A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705E46B-EB1F-4710-A3F0-3A193E38232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2928C6F-7860-4AE2-880C-7ABDE9271649}"/>
              </a:ext>
            </a:extLst>
          </p:cNvPr>
          <p:cNvSpPr>
            <a:spLocks noGrp="1"/>
          </p:cNvSpPr>
          <p:nvPr>
            <p:ph type="dt" sz="half" idx="10"/>
          </p:nvPr>
        </p:nvSpPr>
        <p:spPr/>
        <p:txBody>
          <a:bodyPr/>
          <a:lstStyle/>
          <a:p>
            <a:fld id="{11992562-69C9-475A-A6DF-1CCFB87777D3}" type="datetimeFigureOut">
              <a:rPr lang="es-CO" smtClean="0"/>
              <a:t>24/05/2021</a:t>
            </a:fld>
            <a:endParaRPr lang="es-CO"/>
          </a:p>
        </p:txBody>
      </p:sp>
      <p:sp>
        <p:nvSpPr>
          <p:cNvPr id="5" name="Marcador de pie de página 4">
            <a:extLst>
              <a:ext uri="{FF2B5EF4-FFF2-40B4-BE49-F238E27FC236}">
                <a16:creationId xmlns:a16="http://schemas.microsoft.com/office/drawing/2014/main" id="{9C315F41-82D1-4467-AC0F-6CACC4FB6C6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C08B52D-75DA-47A3-9E2D-E86951E4A70F}"/>
              </a:ext>
            </a:extLst>
          </p:cNvPr>
          <p:cNvSpPr>
            <a:spLocks noGrp="1"/>
          </p:cNvSpPr>
          <p:nvPr>
            <p:ph type="sldNum" sz="quarter" idx="12"/>
          </p:nvPr>
        </p:nvSpPr>
        <p:spPr/>
        <p:txBody>
          <a:bodyPr/>
          <a:lstStyle/>
          <a:p>
            <a:fld id="{77E87494-1F6E-4C8D-AFC9-8909A361C5A8}" type="slidenum">
              <a:rPr lang="es-CO" smtClean="0"/>
              <a:t>‹Nº›</a:t>
            </a:fld>
            <a:endParaRPr lang="es-CO"/>
          </a:p>
        </p:txBody>
      </p:sp>
    </p:spTree>
    <p:extLst>
      <p:ext uri="{BB962C8B-B14F-4D97-AF65-F5344CB8AC3E}">
        <p14:creationId xmlns:p14="http://schemas.microsoft.com/office/powerpoint/2010/main" val="121530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A7FD6-4861-4757-80ED-ADD356ACB0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4750EB1-4A6F-48A6-B438-A910C4874A1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03FF59C-8759-4FC3-8C38-5885CC6F7E0E}"/>
              </a:ext>
            </a:extLst>
          </p:cNvPr>
          <p:cNvSpPr>
            <a:spLocks noGrp="1"/>
          </p:cNvSpPr>
          <p:nvPr>
            <p:ph type="dt" sz="half" idx="10"/>
          </p:nvPr>
        </p:nvSpPr>
        <p:spPr/>
        <p:txBody>
          <a:bodyPr/>
          <a:lstStyle/>
          <a:p>
            <a:fld id="{11992562-69C9-475A-A6DF-1CCFB87777D3}" type="datetimeFigureOut">
              <a:rPr lang="es-CO" smtClean="0"/>
              <a:t>24/05/2021</a:t>
            </a:fld>
            <a:endParaRPr lang="es-CO"/>
          </a:p>
        </p:txBody>
      </p:sp>
      <p:sp>
        <p:nvSpPr>
          <p:cNvPr id="5" name="Marcador de pie de página 4">
            <a:extLst>
              <a:ext uri="{FF2B5EF4-FFF2-40B4-BE49-F238E27FC236}">
                <a16:creationId xmlns:a16="http://schemas.microsoft.com/office/drawing/2014/main" id="{5ACA9EF2-600E-4926-BF84-E093E8B3398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78477F6-9F3C-44F6-87B0-A48F8BC2255F}"/>
              </a:ext>
            </a:extLst>
          </p:cNvPr>
          <p:cNvSpPr>
            <a:spLocks noGrp="1"/>
          </p:cNvSpPr>
          <p:nvPr>
            <p:ph type="sldNum" sz="quarter" idx="12"/>
          </p:nvPr>
        </p:nvSpPr>
        <p:spPr/>
        <p:txBody>
          <a:bodyPr/>
          <a:lstStyle/>
          <a:p>
            <a:fld id="{77E87494-1F6E-4C8D-AFC9-8909A361C5A8}" type="slidenum">
              <a:rPr lang="es-CO" smtClean="0"/>
              <a:t>‹Nº›</a:t>
            </a:fld>
            <a:endParaRPr lang="es-CO"/>
          </a:p>
        </p:txBody>
      </p:sp>
    </p:spTree>
    <p:extLst>
      <p:ext uri="{BB962C8B-B14F-4D97-AF65-F5344CB8AC3E}">
        <p14:creationId xmlns:p14="http://schemas.microsoft.com/office/powerpoint/2010/main" val="25589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4F8004-8895-4D65-9CDF-9E489DC7FE6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5433D44-0427-46DF-92E0-3210640E68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414F572-E15C-4872-977C-CFAA04F71471}"/>
              </a:ext>
            </a:extLst>
          </p:cNvPr>
          <p:cNvSpPr>
            <a:spLocks noGrp="1"/>
          </p:cNvSpPr>
          <p:nvPr>
            <p:ph type="dt" sz="half" idx="10"/>
          </p:nvPr>
        </p:nvSpPr>
        <p:spPr/>
        <p:txBody>
          <a:bodyPr/>
          <a:lstStyle/>
          <a:p>
            <a:fld id="{11992562-69C9-475A-A6DF-1CCFB87777D3}" type="datetimeFigureOut">
              <a:rPr lang="es-CO" smtClean="0"/>
              <a:t>24/05/2021</a:t>
            </a:fld>
            <a:endParaRPr lang="es-CO"/>
          </a:p>
        </p:txBody>
      </p:sp>
      <p:sp>
        <p:nvSpPr>
          <p:cNvPr id="5" name="Marcador de pie de página 4">
            <a:extLst>
              <a:ext uri="{FF2B5EF4-FFF2-40B4-BE49-F238E27FC236}">
                <a16:creationId xmlns:a16="http://schemas.microsoft.com/office/drawing/2014/main" id="{AF180343-F141-43E7-98F4-A39AC5D75D7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5F8ABBF-513A-49E4-AFBE-30F5514E1892}"/>
              </a:ext>
            </a:extLst>
          </p:cNvPr>
          <p:cNvSpPr>
            <a:spLocks noGrp="1"/>
          </p:cNvSpPr>
          <p:nvPr>
            <p:ph type="sldNum" sz="quarter" idx="12"/>
          </p:nvPr>
        </p:nvSpPr>
        <p:spPr/>
        <p:txBody>
          <a:bodyPr/>
          <a:lstStyle/>
          <a:p>
            <a:fld id="{77E87494-1F6E-4C8D-AFC9-8909A361C5A8}" type="slidenum">
              <a:rPr lang="es-CO" smtClean="0"/>
              <a:t>‹Nº›</a:t>
            </a:fld>
            <a:endParaRPr lang="es-CO"/>
          </a:p>
        </p:txBody>
      </p:sp>
    </p:spTree>
    <p:extLst>
      <p:ext uri="{BB962C8B-B14F-4D97-AF65-F5344CB8AC3E}">
        <p14:creationId xmlns:p14="http://schemas.microsoft.com/office/powerpoint/2010/main" val="270520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CE111-BA22-4081-AC46-C3C23E8E38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C3FC0A6-836B-4C04-BE88-61B7C869262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D0BE87C-2775-44BE-B791-9666E6D24FF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B850056-2867-44BC-BA1A-15D63626BD2A}"/>
              </a:ext>
            </a:extLst>
          </p:cNvPr>
          <p:cNvSpPr>
            <a:spLocks noGrp="1"/>
          </p:cNvSpPr>
          <p:nvPr>
            <p:ph type="dt" sz="half" idx="10"/>
          </p:nvPr>
        </p:nvSpPr>
        <p:spPr/>
        <p:txBody>
          <a:bodyPr/>
          <a:lstStyle/>
          <a:p>
            <a:fld id="{11992562-69C9-475A-A6DF-1CCFB87777D3}" type="datetimeFigureOut">
              <a:rPr lang="es-CO" smtClean="0"/>
              <a:t>24/05/2021</a:t>
            </a:fld>
            <a:endParaRPr lang="es-CO"/>
          </a:p>
        </p:txBody>
      </p:sp>
      <p:sp>
        <p:nvSpPr>
          <p:cNvPr id="6" name="Marcador de pie de página 5">
            <a:extLst>
              <a:ext uri="{FF2B5EF4-FFF2-40B4-BE49-F238E27FC236}">
                <a16:creationId xmlns:a16="http://schemas.microsoft.com/office/drawing/2014/main" id="{31A01BD5-D950-44ED-9431-1ED828D0AB5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1CC209F-130F-434D-8736-4B289DA29F36}"/>
              </a:ext>
            </a:extLst>
          </p:cNvPr>
          <p:cNvSpPr>
            <a:spLocks noGrp="1"/>
          </p:cNvSpPr>
          <p:nvPr>
            <p:ph type="sldNum" sz="quarter" idx="12"/>
          </p:nvPr>
        </p:nvSpPr>
        <p:spPr/>
        <p:txBody>
          <a:bodyPr/>
          <a:lstStyle/>
          <a:p>
            <a:fld id="{77E87494-1F6E-4C8D-AFC9-8909A361C5A8}" type="slidenum">
              <a:rPr lang="es-CO" smtClean="0"/>
              <a:t>‹Nº›</a:t>
            </a:fld>
            <a:endParaRPr lang="es-CO"/>
          </a:p>
        </p:txBody>
      </p:sp>
    </p:spTree>
    <p:extLst>
      <p:ext uri="{BB962C8B-B14F-4D97-AF65-F5344CB8AC3E}">
        <p14:creationId xmlns:p14="http://schemas.microsoft.com/office/powerpoint/2010/main" val="307695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C2ECA2-5B1E-47E0-B0DC-6AC5471FB28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96FB51D-9FEB-4812-9F7D-48D10E520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36EE10-186D-4C64-BF7B-8C6DFBFE12C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C22129-80CB-4CA0-81BC-CBE45C95C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5C77974-5ECC-4CBD-A6DA-AED73D21A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CDF51B3-DE9B-4A35-932C-CDDE8E6E81D2}"/>
              </a:ext>
            </a:extLst>
          </p:cNvPr>
          <p:cNvSpPr>
            <a:spLocks noGrp="1"/>
          </p:cNvSpPr>
          <p:nvPr>
            <p:ph type="dt" sz="half" idx="10"/>
          </p:nvPr>
        </p:nvSpPr>
        <p:spPr/>
        <p:txBody>
          <a:bodyPr/>
          <a:lstStyle/>
          <a:p>
            <a:fld id="{11992562-69C9-475A-A6DF-1CCFB87777D3}" type="datetimeFigureOut">
              <a:rPr lang="es-CO" smtClean="0"/>
              <a:t>24/05/2021</a:t>
            </a:fld>
            <a:endParaRPr lang="es-CO"/>
          </a:p>
        </p:txBody>
      </p:sp>
      <p:sp>
        <p:nvSpPr>
          <p:cNvPr id="8" name="Marcador de pie de página 7">
            <a:extLst>
              <a:ext uri="{FF2B5EF4-FFF2-40B4-BE49-F238E27FC236}">
                <a16:creationId xmlns:a16="http://schemas.microsoft.com/office/drawing/2014/main" id="{D2531BCF-B823-40DC-8886-B5833B8C08F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0820928E-437F-4BFF-9E99-7D1B473AFDF1}"/>
              </a:ext>
            </a:extLst>
          </p:cNvPr>
          <p:cNvSpPr>
            <a:spLocks noGrp="1"/>
          </p:cNvSpPr>
          <p:nvPr>
            <p:ph type="sldNum" sz="quarter" idx="12"/>
          </p:nvPr>
        </p:nvSpPr>
        <p:spPr/>
        <p:txBody>
          <a:bodyPr/>
          <a:lstStyle/>
          <a:p>
            <a:fld id="{77E87494-1F6E-4C8D-AFC9-8909A361C5A8}" type="slidenum">
              <a:rPr lang="es-CO" smtClean="0"/>
              <a:t>‹Nº›</a:t>
            </a:fld>
            <a:endParaRPr lang="es-CO"/>
          </a:p>
        </p:txBody>
      </p:sp>
    </p:spTree>
    <p:extLst>
      <p:ext uri="{BB962C8B-B14F-4D97-AF65-F5344CB8AC3E}">
        <p14:creationId xmlns:p14="http://schemas.microsoft.com/office/powerpoint/2010/main" val="288607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49116-476B-431E-B646-EF611F103E5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94B29416-4EEE-469E-84F0-4C59F75923A5}"/>
              </a:ext>
            </a:extLst>
          </p:cNvPr>
          <p:cNvSpPr>
            <a:spLocks noGrp="1"/>
          </p:cNvSpPr>
          <p:nvPr>
            <p:ph type="dt" sz="half" idx="10"/>
          </p:nvPr>
        </p:nvSpPr>
        <p:spPr/>
        <p:txBody>
          <a:bodyPr/>
          <a:lstStyle/>
          <a:p>
            <a:fld id="{11992562-69C9-475A-A6DF-1CCFB87777D3}" type="datetimeFigureOut">
              <a:rPr lang="es-CO" smtClean="0"/>
              <a:t>24/05/2021</a:t>
            </a:fld>
            <a:endParaRPr lang="es-CO"/>
          </a:p>
        </p:txBody>
      </p:sp>
      <p:sp>
        <p:nvSpPr>
          <p:cNvPr id="4" name="Marcador de pie de página 3">
            <a:extLst>
              <a:ext uri="{FF2B5EF4-FFF2-40B4-BE49-F238E27FC236}">
                <a16:creationId xmlns:a16="http://schemas.microsoft.com/office/drawing/2014/main" id="{953B1A0A-AC2D-4E2B-9881-70709F76908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15CA1DB-E9B6-4F0A-8075-F1BC04A4F0EC}"/>
              </a:ext>
            </a:extLst>
          </p:cNvPr>
          <p:cNvSpPr>
            <a:spLocks noGrp="1"/>
          </p:cNvSpPr>
          <p:nvPr>
            <p:ph type="sldNum" sz="quarter" idx="12"/>
          </p:nvPr>
        </p:nvSpPr>
        <p:spPr/>
        <p:txBody>
          <a:bodyPr/>
          <a:lstStyle/>
          <a:p>
            <a:fld id="{77E87494-1F6E-4C8D-AFC9-8909A361C5A8}" type="slidenum">
              <a:rPr lang="es-CO" smtClean="0"/>
              <a:t>‹Nº›</a:t>
            </a:fld>
            <a:endParaRPr lang="es-CO"/>
          </a:p>
        </p:txBody>
      </p:sp>
    </p:spTree>
    <p:extLst>
      <p:ext uri="{BB962C8B-B14F-4D97-AF65-F5344CB8AC3E}">
        <p14:creationId xmlns:p14="http://schemas.microsoft.com/office/powerpoint/2010/main" val="213625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3242B0C-5BD4-4250-85E1-C0E4C1B87964}"/>
              </a:ext>
            </a:extLst>
          </p:cNvPr>
          <p:cNvSpPr>
            <a:spLocks noGrp="1"/>
          </p:cNvSpPr>
          <p:nvPr>
            <p:ph type="dt" sz="half" idx="10"/>
          </p:nvPr>
        </p:nvSpPr>
        <p:spPr/>
        <p:txBody>
          <a:bodyPr/>
          <a:lstStyle/>
          <a:p>
            <a:fld id="{11992562-69C9-475A-A6DF-1CCFB87777D3}" type="datetimeFigureOut">
              <a:rPr lang="es-CO" smtClean="0"/>
              <a:t>24/05/2021</a:t>
            </a:fld>
            <a:endParaRPr lang="es-CO"/>
          </a:p>
        </p:txBody>
      </p:sp>
      <p:sp>
        <p:nvSpPr>
          <p:cNvPr id="3" name="Marcador de pie de página 2">
            <a:extLst>
              <a:ext uri="{FF2B5EF4-FFF2-40B4-BE49-F238E27FC236}">
                <a16:creationId xmlns:a16="http://schemas.microsoft.com/office/drawing/2014/main" id="{8183EB00-D07C-4367-BCCD-1070542D37A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E81408F-5F82-4786-B78F-54658B270735}"/>
              </a:ext>
            </a:extLst>
          </p:cNvPr>
          <p:cNvSpPr>
            <a:spLocks noGrp="1"/>
          </p:cNvSpPr>
          <p:nvPr>
            <p:ph type="sldNum" sz="quarter" idx="12"/>
          </p:nvPr>
        </p:nvSpPr>
        <p:spPr/>
        <p:txBody>
          <a:bodyPr/>
          <a:lstStyle/>
          <a:p>
            <a:fld id="{77E87494-1F6E-4C8D-AFC9-8909A361C5A8}" type="slidenum">
              <a:rPr lang="es-CO" smtClean="0"/>
              <a:t>‹Nº›</a:t>
            </a:fld>
            <a:endParaRPr lang="es-CO"/>
          </a:p>
        </p:txBody>
      </p:sp>
    </p:spTree>
    <p:extLst>
      <p:ext uri="{BB962C8B-B14F-4D97-AF65-F5344CB8AC3E}">
        <p14:creationId xmlns:p14="http://schemas.microsoft.com/office/powerpoint/2010/main" val="58071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A1E8C-D9B9-4700-B154-5E70F74C62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B130CB4-197B-4FDF-AF7B-471ADB28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7BEEDC7C-0B8D-4FDC-B3D8-FC47D2B56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B52C8E-243E-4499-85E9-56C4E41A13D8}"/>
              </a:ext>
            </a:extLst>
          </p:cNvPr>
          <p:cNvSpPr>
            <a:spLocks noGrp="1"/>
          </p:cNvSpPr>
          <p:nvPr>
            <p:ph type="dt" sz="half" idx="10"/>
          </p:nvPr>
        </p:nvSpPr>
        <p:spPr/>
        <p:txBody>
          <a:bodyPr/>
          <a:lstStyle/>
          <a:p>
            <a:fld id="{11992562-69C9-475A-A6DF-1CCFB87777D3}" type="datetimeFigureOut">
              <a:rPr lang="es-CO" smtClean="0"/>
              <a:t>24/05/2021</a:t>
            </a:fld>
            <a:endParaRPr lang="es-CO"/>
          </a:p>
        </p:txBody>
      </p:sp>
      <p:sp>
        <p:nvSpPr>
          <p:cNvPr id="6" name="Marcador de pie de página 5">
            <a:extLst>
              <a:ext uri="{FF2B5EF4-FFF2-40B4-BE49-F238E27FC236}">
                <a16:creationId xmlns:a16="http://schemas.microsoft.com/office/drawing/2014/main" id="{05DCA658-DD43-4C40-B13E-EAC5B8A5301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80169F0-F6BF-46EA-873A-DE9BF4AF1F2B}"/>
              </a:ext>
            </a:extLst>
          </p:cNvPr>
          <p:cNvSpPr>
            <a:spLocks noGrp="1"/>
          </p:cNvSpPr>
          <p:nvPr>
            <p:ph type="sldNum" sz="quarter" idx="12"/>
          </p:nvPr>
        </p:nvSpPr>
        <p:spPr/>
        <p:txBody>
          <a:bodyPr/>
          <a:lstStyle/>
          <a:p>
            <a:fld id="{77E87494-1F6E-4C8D-AFC9-8909A361C5A8}" type="slidenum">
              <a:rPr lang="es-CO" smtClean="0"/>
              <a:t>‹Nº›</a:t>
            </a:fld>
            <a:endParaRPr lang="es-CO"/>
          </a:p>
        </p:txBody>
      </p:sp>
    </p:spTree>
    <p:extLst>
      <p:ext uri="{BB962C8B-B14F-4D97-AF65-F5344CB8AC3E}">
        <p14:creationId xmlns:p14="http://schemas.microsoft.com/office/powerpoint/2010/main" val="1534858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39FD0-B2E8-480D-9B52-2ACDA2D7FF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A5B6049-8E0D-4B22-8E01-5BA2946CB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98BCB6F-304F-4E2A-9DA3-C02D6AFD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B04F5E-E3F1-46E5-AC06-2CD606F59D5C}"/>
              </a:ext>
            </a:extLst>
          </p:cNvPr>
          <p:cNvSpPr>
            <a:spLocks noGrp="1"/>
          </p:cNvSpPr>
          <p:nvPr>
            <p:ph type="dt" sz="half" idx="10"/>
          </p:nvPr>
        </p:nvSpPr>
        <p:spPr/>
        <p:txBody>
          <a:bodyPr/>
          <a:lstStyle/>
          <a:p>
            <a:fld id="{11992562-69C9-475A-A6DF-1CCFB87777D3}" type="datetimeFigureOut">
              <a:rPr lang="es-CO" smtClean="0"/>
              <a:t>24/05/2021</a:t>
            </a:fld>
            <a:endParaRPr lang="es-CO"/>
          </a:p>
        </p:txBody>
      </p:sp>
      <p:sp>
        <p:nvSpPr>
          <p:cNvPr id="6" name="Marcador de pie de página 5">
            <a:extLst>
              <a:ext uri="{FF2B5EF4-FFF2-40B4-BE49-F238E27FC236}">
                <a16:creationId xmlns:a16="http://schemas.microsoft.com/office/drawing/2014/main" id="{93DC233F-9A18-4587-B8F7-B14E75A384D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B35FFBD-06A9-4A3B-A910-C798270A7D75}"/>
              </a:ext>
            </a:extLst>
          </p:cNvPr>
          <p:cNvSpPr>
            <a:spLocks noGrp="1"/>
          </p:cNvSpPr>
          <p:nvPr>
            <p:ph type="sldNum" sz="quarter" idx="12"/>
          </p:nvPr>
        </p:nvSpPr>
        <p:spPr/>
        <p:txBody>
          <a:bodyPr/>
          <a:lstStyle/>
          <a:p>
            <a:fld id="{77E87494-1F6E-4C8D-AFC9-8909A361C5A8}" type="slidenum">
              <a:rPr lang="es-CO" smtClean="0"/>
              <a:t>‹Nº›</a:t>
            </a:fld>
            <a:endParaRPr lang="es-CO"/>
          </a:p>
        </p:txBody>
      </p:sp>
    </p:spTree>
    <p:extLst>
      <p:ext uri="{BB962C8B-B14F-4D97-AF65-F5344CB8AC3E}">
        <p14:creationId xmlns:p14="http://schemas.microsoft.com/office/powerpoint/2010/main" val="308943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1EC7138-8EC6-4F19-8C47-729F483BE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EAEE11D-0EC1-4ED9-8EBC-373C59AE98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6E1F4E7-10E0-4348-B79E-605A892DD7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92562-69C9-475A-A6DF-1CCFB87777D3}" type="datetimeFigureOut">
              <a:rPr lang="es-CO" smtClean="0"/>
              <a:t>24/05/2021</a:t>
            </a:fld>
            <a:endParaRPr lang="es-CO"/>
          </a:p>
        </p:txBody>
      </p:sp>
      <p:sp>
        <p:nvSpPr>
          <p:cNvPr id="5" name="Marcador de pie de página 4">
            <a:extLst>
              <a:ext uri="{FF2B5EF4-FFF2-40B4-BE49-F238E27FC236}">
                <a16:creationId xmlns:a16="http://schemas.microsoft.com/office/drawing/2014/main" id="{1A389725-F25E-4AFB-B8C1-2A4EFAC59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092605C-5729-499D-8081-0CC1459388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87494-1F6E-4C8D-AFC9-8909A361C5A8}" type="slidenum">
              <a:rPr lang="es-CO" smtClean="0"/>
              <a:t>‹Nº›</a:t>
            </a:fld>
            <a:endParaRPr lang="es-CO"/>
          </a:p>
        </p:txBody>
      </p:sp>
    </p:spTree>
    <p:extLst>
      <p:ext uri="{BB962C8B-B14F-4D97-AF65-F5344CB8AC3E}">
        <p14:creationId xmlns:p14="http://schemas.microsoft.com/office/powerpoint/2010/main" val="2607866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25237BE-F6E7-4349-9D8E-640E52BA6F67}"/>
              </a:ext>
            </a:extLst>
          </p:cNvPr>
          <p:cNvPicPr>
            <a:picLocks noChangeAspect="1"/>
          </p:cNvPicPr>
          <p:nvPr/>
        </p:nvPicPr>
        <p:blipFill rotWithShape="1">
          <a:blip r:embed="rId2"/>
          <a:srcRect l="23805" t="23369" r="9348" b="11285"/>
          <a:stretch/>
        </p:blipFill>
        <p:spPr>
          <a:xfrm>
            <a:off x="0" y="8468"/>
            <a:ext cx="12192000" cy="6849532"/>
          </a:xfrm>
          <a:prstGeom prst="rect">
            <a:avLst/>
          </a:prstGeom>
        </p:spPr>
      </p:pic>
    </p:spTree>
    <p:extLst>
      <p:ext uri="{BB962C8B-B14F-4D97-AF65-F5344CB8AC3E}">
        <p14:creationId xmlns:p14="http://schemas.microsoft.com/office/powerpoint/2010/main" val="3342746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E8CAFD-412D-4DD0-99CA-EDEC3484E9C8}"/>
              </a:ext>
            </a:extLst>
          </p:cNvPr>
          <p:cNvPicPr>
            <a:picLocks noChangeAspect="1"/>
          </p:cNvPicPr>
          <p:nvPr/>
        </p:nvPicPr>
        <p:blipFill rotWithShape="1">
          <a:blip r:embed="rId2"/>
          <a:srcRect l="24022" t="22209" r="8913" b="11286"/>
          <a:stretch/>
        </p:blipFill>
        <p:spPr>
          <a:xfrm>
            <a:off x="0" y="0"/>
            <a:ext cx="12192000" cy="6858000"/>
          </a:xfrm>
          <a:prstGeom prst="rect">
            <a:avLst/>
          </a:prstGeom>
        </p:spPr>
      </p:pic>
      <p:graphicFrame>
        <p:nvGraphicFramePr>
          <p:cNvPr id="5" name="Marcador de contenido 4">
            <a:extLst>
              <a:ext uri="{FF2B5EF4-FFF2-40B4-BE49-F238E27FC236}">
                <a16:creationId xmlns:a16="http://schemas.microsoft.com/office/drawing/2014/main" id="{20B2E8A0-0E08-4CA5-9807-D0DEA9F9515A}"/>
              </a:ext>
            </a:extLst>
          </p:cNvPr>
          <p:cNvGraphicFramePr>
            <a:graphicFrameLocks noGrp="1"/>
          </p:cNvGraphicFramePr>
          <p:nvPr>
            <p:ph idx="1"/>
            <p:extLst>
              <p:ext uri="{D42A27DB-BD31-4B8C-83A1-F6EECF244321}">
                <p14:modId xmlns:p14="http://schemas.microsoft.com/office/powerpoint/2010/main" val="2437773407"/>
              </p:ext>
            </p:extLst>
          </p:nvPr>
        </p:nvGraphicFramePr>
        <p:xfrm>
          <a:off x="414131" y="1192695"/>
          <a:ext cx="9856304" cy="4704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954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838DD21-6EFF-434D-B361-19BE91F53E2E}"/>
              </a:ext>
            </a:extLst>
          </p:cNvPr>
          <p:cNvPicPr>
            <a:picLocks noChangeAspect="1"/>
          </p:cNvPicPr>
          <p:nvPr/>
        </p:nvPicPr>
        <p:blipFill rotWithShape="1">
          <a:blip r:embed="rId2"/>
          <a:srcRect l="24022" t="22209" r="8913" b="11286"/>
          <a:stretch/>
        </p:blipFill>
        <p:spPr>
          <a:xfrm>
            <a:off x="0" y="-71851"/>
            <a:ext cx="12192000" cy="6858000"/>
          </a:xfrm>
          <a:prstGeom prst="rect">
            <a:avLst/>
          </a:prstGeom>
        </p:spPr>
      </p:pic>
      <p:sp>
        <p:nvSpPr>
          <p:cNvPr id="2" name="Título 1">
            <a:extLst>
              <a:ext uri="{FF2B5EF4-FFF2-40B4-BE49-F238E27FC236}">
                <a16:creationId xmlns:a16="http://schemas.microsoft.com/office/drawing/2014/main" id="{FB9CA39D-AC10-41CC-A806-0AC677165B0D}"/>
              </a:ext>
            </a:extLst>
          </p:cNvPr>
          <p:cNvSpPr>
            <a:spLocks noGrp="1"/>
          </p:cNvSpPr>
          <p:nvPr>
            <p:ph type="title"/>
          </p:nvPr>
        </p:nvSpPr>
        <p:spPr>
          <a:xfrm>
            <a:off x="838200" y="96907"/>
            <a:ext cx="10515600" cy="1728718"/>
          </a:xfrm>
        </p:spPr>
        <p:txBody>
          <a:bodyPr>
            <a:normAutofit/>
          </a:bodyPr>
          <a:lstStyle/>
          <a:p>
            <a:pPr algn="ctr"/>
            <a:r>
              <a:rPr lang="es-CO" sz="5400" b="1" dirty="0"/>
              <a:t>EL RETO DE UNA ATENCIÓN SEGURA EN TIEMPOS DE PANDEMIA</a:t>
            </a:r>
          </a:p>
        </p:txBody>
      </p:sp>
      <p:sp>
        <p:nvSpPr>
          <p:cNvPr id="3" name="Marcador de contenido 2">
            <a:extLst>
              <a:ext uri="{FF2B5EF4-FFF2-40B4-BE49-F238E27FC236}">
                <a16:creationId xmlns:a16="http://schemas.microsoft.com/office/drawing/2014/main" id="{3248E73F-02D5-4502-87A3-4007EF87345A}"/>
              </a:ext>
            </a:extLst>
          </p:cNvPr>
          <p:cNvSpPr>
            <a:spLocks noGrp="1"/>
          </p:cNvSpPr>
          <p:nvPr>
            <p:ph idx="1"/>
          </p:nvPr>
        </p:nvSpPr>
        <p:spPr/>
        <p:txBody>
          <a:bodyPr/>
          <a:lstStyle/>
          <a:p>
            <a:pPr marL="0" indent="0">
              <a:buNone/>
            </a:pPr>
            <a:r>
              <a:rPr lang="es-CO" b="0" dirty="0">
                <a:effectLst/>
              </a:rPr>
              <a:t>  </a:t>
            </a:r>
            <a:endParaRPr lang="es-CO" dirty="0"/>
          </a:p>
        </p:txBody>
      </p:sp>
      <p:pic>
        <p:nvPicPr>
          <p:cNvPr id="5" name="Imagen 4">
            <a:extLst>
              <a:ext uri="{FF2B5EF4-FFF2-40B4-BE49-F238E27FC236}">
                <a16:creationId xmlns:a16="http://schemas.microsoft.com/office/drawing/2014/main" id="{5B084E51-9A85-449B-98B6-EFF53FA27A77}"/>
              </a:ext>
            </a:extLst>
          </p:cNvPr>
          <p:cNvPicPr>
            <a:picLocks noChangeAspect="1"/>
          </p:cNvPicPr>
          <p:nvPr/>
        </p:nvPicPr>
        <p:blipFill rotWithShape="1">
          <a:blip r:embed="rId3"/>
          <a:srcRect l="34674" t="33422" r="35435" b="23852"/>
          <a:stretch/>
        </p:blipFill>
        <p:spPr>
          <a:xfrm>
            <a:off x="2729949" y="1612174"/>
            <a:ext cx="7116416" cy="4165774"/>
          </a:xfrm>
          <a:prstGeom prst="rect">
            <a:avLst/>
          </a:prstGeom>
        </p:spPr>
      </p:pic>
    </p:spTree>
    <p:extLst>
      <p:ext uri="{BB962C8B-B14F-4D97-AF65-F5344CB8AC3E}">
        <p14:creationId xmlns:p14="http://schemas.microsoft.com/office/powerpoint/2010/main" val="341841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9A696A8-E13D-489E-A24C-A20EF49C35E8}"/>
              </a:ext>
            </a:extLst>
          </p:cNvPr>
          <p:cNvPicPr>
            <a:picLocks noChangeAspect="1"/>
          </p:cNvPicPr>
          <p:nvPr/>
        </p:nvPicPr>
        <p:blipFill rotWithShape="1">
          <a:blip r:embed="rId2"/>
          <a:srcRect l="24022" t="22209" r="8913" b="11286"/>
          <a:stretch/>
        </p:blipFill>
        <p:spPr>
          <a:xfrm>
            <a:off x="0" y="0"/>
            <a:ext cx="12192000" cy="6858000"/>
          </a:xfrm>
          <a:prstGeom prst="rect">
            <a:avLst/>
          </a:prstGeom>
        </p:spPr>
      </p:pic>
      <p:sp>
        <p:nvSpPr>
          <p:cNvPr id="3" name="Marcador de contenido 2">
            <a:extLst>
              <a:ext uri="{FF2B5EF4-FFF2-40B4-BE49-F238E27FC236}">
                <a16:creationId xmlns:a16="http://schemas.microsoft.com/office/drawing/2014/main" id="{CEFF3F7E-81C8-4A91-AF4F-09A2545DD7C9}"/>
              </a:ext>
            </a:extLst>
          </p:cNvPr>
          <p:cNvSpPr>
            <a:spLocks noGrp="1"/>
          </p:cNvSpPr>
          <p:nvPr>
            <p:ph idx="1"/>
          </p:nvPr>
        </p:nvSpPr>
        <p:spPr>
          <a:xfrm>
            <a:off x="675862" y="1253331"/>
            <a:ext cx="11078816" cy="4351338"/>
          </a:xfrm>
        </p:spPr>
        <p:txBody>
          <a:bodyPr>
            <a:normAutofit/>
          </a:bodyPr>
          <a:lstStyle/>
          <a:p>
            <a:pPr algn="just"/>
            <a:r>
              <a:rPr lang="es-MX" sz="3200" dirty="0"/>
              <a:t>Los eventos adversos que más se reportan por la literatura durante el proceso de atención de enfermería en la unidad de cuidados intensivos, son los que ocurren alrededor de mayor grado de intervención del paciente.</a:t>
            </a:r>
          </a:p>
          <a:p>
            <a:pPr algn="just"/>
            <a:r>
              <a:rPr lang="es-MX" sz="3200" dirty="0"/>
              <a:t>Condiciona la aparición de eventos adversos un profesional de enfermería con déficit de conocimientos, inexperiencia, y sobrecarga laboral, que brinda cuidado a un paciente en estado crítico contando con materiales y equipamientos que no poseen las adecuadas condiciones.</a:t>
            </a:r>
          </a:p>
        </p:txBody>
      </p:sp>
    </p:spTree>
    <p:extLst>
      <p:ext uri="{BB962C8B-B14F-4D97-AF65-F5344CB8AC3E}">
        <p14:creationId xmlns:p14="http://schemas.microsoft.com/office/powerpoint/2010/main" val="160623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AAFECB-5340-4521-97C7-D730D01B5DBA}"/>
              </a:ext>
            </a:extLst>
          </p:cNvPr>
          <p:cNvPicPr>
            <a:picLocks noChangeAspect="1"/>
          </p:cNvPicPr>
          <p:nvPr/>
        </p:nvPicPr>
        <p:blipFill rotWithShape="1">
          <a:blip r:embed="rId2"/>
          <a:srcRect l="24022" t="22209" r="8913" b="11286"/>
          <a:stretch/>
        </p:blipFill>
        <p:spPr>
          <a:xfrm>
            <a:off x="0" y="0"/>
            <a:ext cx="12192000" cy="6858000"/>
          </a:xfrm>
          <a:prstGeom prst="rect">
            <a:avLst/>
          </a:prstGeom>
        </p:spPr>
      </p:pic>
      <p:sp>
        <p:nvSpPr>
          <p:cNvPr id="2" name="Título 1">
            <a:extLst>
              <a:ext uri="{FF2B5EF4-FFF2-40B4-BE49-F238E27FC236}">
                <a16:creationId xmlns:a16="http://schemas.microsoft.com/office/drawing/2014/main" id="{80FCA912-565F-4781-868A-C60A7435F059}"/>
              </a:ext>
            </a:extLst>
          </p:cNvPr>
          <p:cNvSpPr>
            <a:spLocks noGrp="1"/>
          </p:cNvSpPr>
          <p:nvPr>
            <p:ph type="title"/>
          </p:nvPr>
        </p:nvSpPr>
        <p:spPr>
          <a:xfrm>
            <a:off x="838200" y="143013"/>
            <a:ext cx="10515600" cy="1460500"/>
          </a:xfrm>
        </p:spPr>
        <p:txBody>
          <a:bodyPr>
            <a:normAutofit fontScale="90000"/>
          </a:bodyPr>
          <a:lstStyle/>
          <a:p>
            <a:pPr algn="ctr"/>
            <a:r>
              <a:rPr lang="es-CO" sz="5400" b="1" dirty="0"/>
              <a:t>EL CUIDADO CENTRADO EN EL CUIDADOR</a:t>
            </a:r>
          </a:p>
        </p:txBody>
      </p:sp>
      <p:sp>
        <p:nvSpPr>
          <p:cNvPr id="3" name="Marcador de contenido 2">
            <a:extLst>
              <a:ext uri="{FF2B5EF4-FFF2-40B4-BE49-F238E27FC236}">
                <a16:creationId xmlns:a16="http://schemas.microsoft.com/office/drawing/2014/main" id="{C6061454-4B5E-4210-AB6F-8686B90A0F6B}"/>
              </a:ext>
            </a:extLst>
          </p:cNvPr>
          <p:cNvSpPr>
            <a:spLocks noGrp="1"/>
          </p:cNvSpPr>
          <p:nvPr>
            <p:ph idx="1"/>
          </p:nvPr>
        </p:nvSpPr>
        <p:spPr/>
        <p:txBody>
          <a:bodyPr/>
          <a:lstStyle/>
          <a:p>
            <a:pPr marL="0" indent="0">
              <a:buNone/>
            </a:pPr>
            <a:endParaRPr lang="es-CO" dirty="0"/>
          </a:p>
        </p:txBody>
      </p:sp>
      <p:graphicFrame>
        <p:nvGraphicFramePr>
          <p:cNvPr id="5" name="Diagrama 4">
            <a:extLst>
              <a:ext uri="{FF2B5EF4-FFF2-40B4-BE49-F238E27FC236}">
                <a16:creationId xmlns:a16="http://schemas.microsoft.com/office/drawing/2014/main" id="{F0B14491-EA2E-4535-9F72-E3B616EDA428}"/>
              </a:ext>
            </a:extLst>
          </p:cNvPr>
          <p:cNvGraphicFramePr/>
          <p:nvPr>
            <p:extLst>
              <p:ext uri="{D42A27DB-BD31-4B8C-83A1-F6EECF244321}">
                <p14:modId xmlns:p14="http://schemas.microsoft.com/office/powerpoint/2010/main" val="564233474"/>
              </p:ext>
            </p:extLst>
          </p:nvPr>
        </p:nvGraphicFramePr>
        <p:xfrm>
          <a:off x="384312" y="1603513"/>
          <a:ext cx="10969487" cy="4669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498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ED73EF4-C217-4BC6-AC18-526EC0D5E938}"/>
              </a:ext>
            </a:extLst>
          </p:cNvPr>
          <p:cNvPicPr>
            <a:picLocks noChangeAspect="1"/>
          </p:cNvPicPr>
          <p:nvPr/>
        </p:nvPicPr>
        <p:blipFill rotWithShape="1">
          <a:blip r:embed="rId2"/>
          <a:srcRect l="24022" t="22209" r="8913" b="11286"/>
          <a:stretch/>
        </p:blipFill>
        <p:spPr>
          <a:xfrm>
            <a:off x="0" y="16754"/>
            <a:ext cx="12192000" cy="6858000"/>
          </a:xfrm>
          <a:prstGeom prst="rect">
            <a:avLst/>
          </a:prstGeom>
        </p:spPr>
      </p:pic>
      <p:sp>
        <p:nvSpPr>
          <p:cNvPr id="2" name="Título 1">
            <a:extLst>
              <a:ext uri="{FF2B5EF4-FFF2-40B4-BE49-F238E27FC236}">
                <a16:creationId xmlns:a16="http://schemas.microsoft.com/office/drawing/2014/main" id="{EFA14BDB-D711-4986-8B97-5AAF4AF00E8A}"/>
              </a:ext>
            </a:extLst>
          </p:cNvPr>
          <p:cNvSpPr>
            <a:spLocks noGrp="1"/>
          </p:cNvSpPr>
          <p:nvPr>
            <p:ph type="title"/>
          </p:nvPr>
        </p:nvSpPr>
        <p:spPr>
          <a:xfrm>
            <a:off x="944217" y="16754"/>
            <a:ext cx="10515600" cy="1325563"/>
          </a:xfrm>
        </p:spPr>
        <p:txBody>
          <a:bodyPr>
            <a:normAutofit fontScale="90000"/>
          </a:bodyPr>
          <a:lstStyle/>
          <a:p>
            <a:r>
              <a:rPr lang="es-CO" sz="5400" b="1" dirty="0"/>
              <a:t>CUIDADO HUMANIZADO: </a:t>
            </a:r>
            <a:r>
              <a:rPr lang="es-CO" sz="5400" b="1" i="1" dirty="0"/>
              <a:t>JEAN WATSON</a:t>
            </a:r>
          </a:p>
        </p:txBody>
      </p:sp>
      <p:pic>
        <p:nvPicPr>
          <p:cNvPr id="2050" name="Picture 2" descr="Instrumento para valoración del cuidado humanizado brindado por  profesionales de enfermería a personas hospitalizadas">
            <a:extLst>
              <a:ext uri="{FF2B5EF4-FFF2-40B4-BE49-F238E27FC236}">
                <a16:creationId xmlns:a16="http://schemas.microsoft.com/office/drawing/2014/main" id="{9F7B2A49-4577-4505-970A-C8DA2E690F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9008" y="1205948"/>
            <a:ext cx="7726018" cy="413467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C757E33A-9B72-45AC-86A1-66900ED4C8AA}"/>
              </a:ext>
            </a:extLst>
          </p:cNvPr>
          <p:cNvSpPr txBox="1"/>
          <p:nvPr/>
        </p:nvSpPr>
        <p:spPr>
          <a:xfrm>
            <a:off x="3525078" y="5461143"/>
            <a:ext cx="5671930" cy="400110"/>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b="1" i="1" dirty="0"/>
              <a:t>Tomado de: </a:t>
            </a:r>
            <a:r>
              <a:rPr lang="es-CO" sz="1000" dirty="0"/>
              <a:t>https://www.berri.es/pdf/MANUAL%20CTO%20OPOSICIONES%20DE%20ENFERMERIA%20-%20PAIS%20VASCO%E2%80%9A%20Vol%C3%BAmen%201/9788417470050</a:t>
            </a:r>
          </a:p>
        </p:txBody>
      </p:sp>
    </p:spTree>
    <p:extLst>
      <p:ext uri="{BB962C8B-B14F-4D97-AF65-F5344CB8AC3E}">
        <p14:creationId xmlns:p14="http://schemas.microsoft.com/office/powerpoint/2010/main" val="316649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38F8F26-D272-4AC2-B14B-A1E6F6C08E7C}"/>
              </a:ext>
            </a:extLst>
          </p:cNvPr>
          <p:cNvPicPr>
            <a:picLocks noChangeAspect="1"/>
          </p:cNvPicPr>
          <p:nvPr/>
        </p:nvPicPr>
        <p:blipFill rotWithShape="1">
          <a:blip r:embed="rId2"/>
          <a:srcRect l="24022" t="22209" r="8913" b="11286"/>
          <a:stretch/>
        </p:blipFill>
        <p:spPr>
          <a:xfrm>
            <a:off x="0" y="16754"/>
            <a:ext cx="12192000" cy="6858000"/>
          </a:xfrm>
          <a:prstGeom prst="rect">
            <a:avLst/>
          </a:prstGeom>
        </p:spPr>
      </p:pic>
      <p:sp>
        <p:nvSpPr>
          <p:cNvPr id="2" name="Título 1">
            <a:extLst>
              <a:ext uri="{FF2B5EF4-FFF2-40B4-BE49-F238E27FC236}">
                <a16:creationId xmlns:a16="http://schemas.microsoft.com/office/drawing/2014/main" id="{867E1993-545F-42C0-B8FA-4609C2012E82}"/>
              </a:ext>
            </a:extLst>
          </p:cNvPr>
          <p:cNvSpPr>
            <a:spLocks noGrp="1"/>
          </p:cNvSpPr>
          <p:nvPr>
            <p:ph type="title"/>
          </p:nvPr>
        </p:nvSpPr>
        <p:spPr/>
        <p:txBody>
          <a:bodyPr/>
          <a:lstStyle/>
          <a:p>
            <a:pPr algn="ctr"/>
            <a:r>
              <a:rPr lang="es-CO" b="1" dirty="0"/>
              <a:t>EXPERIENCIAS EXITOSAS DE CUIDADO EN UCI COVID</a:t>
            </a:r>
          </a:p>
        </p:txBody>
      </p:sp>
      <p:pic>
        <p:nvPicPr>
          <p:cNvPr id="6" name="Marcador de contenido 5">
            <a:extLst>
              <a:ext uri="{FF2B5EF4-FFF2-40B4-BE49-F238E27FC236}">
                <a16:creationId xmlns:a16="http://schemas.microsoft.com/office/drawing/2014/main" id="{2D044A9E-4E21-4760-82BE-74BA794ED766}"/>
              </a:ext>
            </a:extLst>
          </p:cNvPr>
          <p:cNvPicPr>
            <a:picLocks noGrp="1" noChangeAspect="1"/>
          </p:cNvPicPr>
          <p:nvPr>
            <p:ph idx="1"/>
          </p:nvPr>
        </p:nvPicPr>
        <p:blipFill rotWithShape="1">
          <a:blip r:embed="rId3"/>
          <a:srcRect l="37329" t="18346" r="36987" b="20134"/>
          <a:stretch/>
        </p:blipFill>
        <p:spPr>
          <a:xfrm>
            <a:off x="838200" y="2231381"/>
            <a:ext cx="3203714" cy="2883959"/>
          </a:xfrm>
        </p:spPr>
      </p:pic>
      <p:pic>
        <p:nvPicPr>
          <p:cNvPr id="8" name="Imagen 7">
            <a:extLst>
              <a:ext uri="{FF2B5EF4-FFF2-40B4-BE49-F238E27FC236}">
                <a16:creationId xmlns:a16="http://schemas.microsoft.com/office/drawing/2014/main" id="{BD1241FA-249A-41D2-9A6D-F164757639E4}"/>
              </a:ext>
            </a:extLst>
          </p:cNvPr>
          <p:cNvPicPr>
            <a:picLocks noChangeAspect="1"/>
          </p:cNvPicPr>
          <p:nvPr/>
        </p:nvPicPr>
        <p:blipFill rotWithShape="1">
          <a:blip r:embed="rId4"/>
          <a:srcRect l="26523" t="17182" r="26847" b="21339"/>
          <a:stretch/>
        </p:blipFill>
        <p:spPr>
          <a:xfrm>
            <a:off x="4041913" y="1690688"/>
            <a:ext cx="4320209" cy="3888477"/>
          </a:xfrm>
          <a:prstGeom prst="rect">
            <a:avLst/>
          </a:prstGeom>
        </p:spPr>
      </p:pic>
      <p:pic>
        <p:nvPicPr>
          <p:cNvPr id="10" name="Imagen 9">
            <a:extLst>
              <a:ext uri="{FF2B5EF4-FFF2-40B4-BE49-F238E27FC236}">
                <a16:creationId xmlns:a16="http://schemas.microsoft.com/office/drawing/2014/main" id="{21F829A0-7025-441F-A9C2-29091CAC0B30}"/>
              </a:ext>
            </a:extLst>
          </p:cNvPr>
          <p:cNvPicPr>
            <a:picLocks noChangeAspect="1"/>
          </p:cNvPicPr>
          <p:nvPr/>
        </p:nvPicPr>
        <p:blipFill rotWithShape="1">
          <a:blip r:embed="rId5"/>
          <a:srcRect l="26413" t="18149" r="26848" b="21339"/>
          <a:stretch/>
        </p:blipFill>
        <p:spPr>
          <a:xfrm>
            <a:off x="8362122" y="2231381"/>
            <a:ext cx="3392557" cy="2807089"/>
          </a:xfrm>
          <a:prstGeom prst="rect">
            <a:avLst/>
          </a:prstGeom>
        </p:spPr>
      </p:pic>
    </p:spTree>
    <p:extLst>
      <p:ext uri="{BB962C8B-B14F-4D97-AF65-F5344CB8AC3E}">
        <p14:creationId xmlns:p14="http://schemas.microsoft.com/office/powerpoint/2010/main" val="368591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E214D3B-214E-4484-BF4B-2A66D0CC9C3B}"/>
              </a:ext>
            </a:extLst>
          </p:cNvPr>
          <p:cNvPicPr>
            <a:picLocks noChangeAspect="1"/>
          </p:cNvPicPr>
          <p:nvPr/>
        </p:nvPicPr>
        <p:blipFill rotWithShape="1">
          <a:blip r:embed="rId2"/>
          <a:srcRect l="24022" t="22209" r="8913" b="11286"/>
          <a:stretch/>
        </p:blipFill>
        <p:spPr>
          <a:xfrm>
            <a:off x="0" y="16754"/>
            <a:ext cx="12192000" cy="6858000"/>
          </a:xfrm>
          <a:prstGeom prst="rect">
            <a:avLst/>
          </a:prstGeom>
        </p:spPr>
      </p:pic>
      <p:sp>
        <p:nvSpPr>
          <p:cNvPr id="2" name="Título 1">
            <a:extLst>
              <a:ext uri="{FF2B5EF4-FFF2-40B4-BE49-F238E27FC236}">
                <a16:creationId xmlns:a16="http://schemas.microsoft.com/office/drawing/2014/main" id="{9EB9333F-B303-4663-8E26-D2B54B2B7F67}"/>
              </a:ext>
            </a:extLst>
          </p:cNvPr>
          <p:cNvSpPr>
            <a:spLocks noGrp="1"/>
          </p:cNvSpPr>
          <p:nvPr>
            <p:ph type="title"/>
          </p:nvPr>
        </p:nvSpPr>
        <p:spPr>
          <a:xfrm>
            <a:off x="714375" y="0"/>
            <a:ext cx="10515600" cy="1325563"/>
          </a:xfrm>
        </p:spPr>
        <p:txBody>
          <a:bodyPr>
            <a:normAutofit/>
          </a:bodyPr>
          <a:lstStyle/>
          <a:p>
            <a:pPr algn="ctr"/>
            <a:r>
              <a:rPr lang="es-CO" sz="5400" b="1" dirty="0"/>
              <a:t>EN HOMENAJE A:</a:t>
            </a:r>
          </a:p>
        </p:txBody>
      </p:sp>
      <p:sp>
        <p:nvSpPr>
          <p:cNvPr id="3" name="Marcador de contenido 2">
            <a:extLst>
              <a:ext uri="{FF2B5EF4-FFF2-40B4-BE49-F238E27FC236}">
                <a16:creationId xmlns:a16="http://schemas.microsoft.com/office/drawing/2014/main" id="{E1023F69-E6FE-4A42-93EA-3208CAFADE2F}"/>
              </a:ext>
            </a:extLst>
          </p:cNvPr>
          <p:cNvSpPr>
            <a:spLocks noGrp="1"/>
          </p:cNvSpPr>
          <p:nvPr>
            <p:ph idx="1"/>
          </p:nvPr>
        </p:nvSpPr>
        <p:spPr>
          <a:xfrm>
            <a:off x="714375" y="1565966"/>
            <a:ext cx="10515600" cy="4840218"/>
          </a:xfrm>
        </p:spPr>
        <p:txBody>
          <a:bodyPr>
            <a:normAutofit lnSpcReduction="10000"/>
          </a:bodyPr>
          <a:lstStyle/>
          <a:p>
            <a:endParaRPr lang="es-MX" b="0" i="0" dirty="0">
              <a:solidFill>
                <a:srgbClr val="202124"/>
              </a:solidFill>
              <a:effectLst/>
              <a:latin typeface="arial" panose="020B0604020202020204" pitchFamily="34" charset="0"/>
            </a:endParaRPr>
          </a:p>
          <a:p>
            <a:endParaRPr lang="es-MX" dirty="0">
              <a:solidFill>
                <a:srgbClr val="202124"/>
              </a:solidFill>
              <a:latin typeface="arial" panose="020B0604020202020204" pitchFamily="34" charset="0"/>
            </a:endParaRPr>
          </a:p>
          <a:p>
            <a:endParaRPr lang="es-MX" b="0" i="0" dirty="0">
              <a:solidFill>
                <a:srgbClr val="202124"/>
              </a:solidFill>
              <a:effectLst/>
              <a:latin typeface="arial" panose="020B0604020202020204" pitchFamily="34" charset="0"/>
            </a:endParaRPr>
          </a:p>
          <a:p>
            <a:endParaRPr lang="es-MX" dirty="0">
              <a:solidFill>
                <a:srgbClr val="202124"/>
              </a:solidFill>
              <a:latin typeface="arial" panose="020B0604020202020204" pitchFamily="34" charset="0"/>
            </a:endParaRPr>
          </a:p>
          <a:p>
            <a:endParaRPr lang="es-MX" b="0" i="0" dirty="0">
              <a:solidFill>
                <a:srgbClr val="202124"/>
              </a:solidFill>
              <a:effectLst/>
              <a:latin typeface="arial" panose="020B0604020202020204" pitchFamily="34" charset="0"/>
            </a:endParaRPr>
          </a:p>
          <a:p>
            <a:pPr marL="0" indent="0" algn="ctr">
              <a:buNone/>
            </a:pPr>
            <a:endParaRPr lang="es-MX" b="0" i="0" dirty="0">
              <a:solidFill>
                <a:srgbClr val="202124"/>
              </a:solidFill>
              <a:effectLst/>
              <a:latin typeface="arial" panose="020B0604020202020204" pitchFamily="34" charset="0"/>
            </a:endParaRPr>
          </a:p>
          <a:p>
            <a:pPr marL="0" indent="0" algn="ctr">
              <a:buNone/>
            </a:pPr>
            <a:r>
              <a:rPr lang="es-MX" b="0" i="0" dirty="0">
                <a:solidFill>
                  <a:srgbClr val="202124"/>
                </a:solidFill>
                <a:effectLst/>
                <a:latin typeface="arial" panose="020B0604020202020204" pitchFamily="34" charset="0"/>
              </a:rPr>
              <a:t>"Cuando usted cuida de un paciente, cuida todo de él: Su cuerpo, su alma y su espíritu. La enfermería es un acto de cuidado divino“</a:t>
            </a:r>
            <a:endParaRPr lang="es-CO" b="0" i="0" dirty="0">
              <a:solidFill>
                <a:srgbClr val="202124"/>
              </a:solidFill>
              <a:effectLst/>
              <a:latin typeface="arial" panose="020B0604020202020204" pitchFamily="34" charset="0"/>
            </a:endParaRPr>
          </a:p>
          <a:p>
            <a:pPr marL="0" indent="0" algn="r">
              <a:buNone/>
            </a:pPr>
            <a:r>
              <a:rPr lang="es-CO" sz="5400" b="1" i="1" dirty="0">
                <a:solidFill>
                  <a:srgbClr val="202124"/>
                </a:solidFill>
                <a:latin typeface="Bradley Hand ITC" panose="03070402050302030203" pitchFamily="66" charset="0"/>
              </a:rPr>
              <a:t>Cándida Rosa Castañeda Valencia</a:t>
            </a:r>
            <a:endParaRPr lang="es-MX" sz="5400" b="1" i="1" dirty="0">
              <a:solidFill>
                <a:srgbClr val="202124"/>
              </a:solidFill>
              <a:effectLst/>
              <a:latin typeface="Bradley Hand ITC" panose="03070402050302030203" pitchFamily="66" charset="0"/>
            </a:endParaRPr>
          </a:p>
        </p:txBody>
      </p:sp>
      <p:pic>
        <p:nvPicPr>
          <p:cNvPr id="4" name="Imagen 3">
            <a:extLst>
              <a:ext uri="{FF2B5EF4-FFF2-40B4-BE49-F238E27FC236}">
                <a16:creationId xmlns:a16="http://schemas.microsoft.com/office/drawing/2014/main" id="{8B9F4B41-1BDD-47F5-85E3-AC04829753DE}"/>
              </a:ext>
            </a:extLst>
          </p:cNvPr>
          <p:cNvPicPr>
            <a:picLocks noChangeAspect="1"/>
          </p:cNvPicPr>
          <p:nvPr/>
        </p:nvPicPr>
        <p:blipFill>
          <a:blip r:embed="rId3"/>
          <a:stretch>
            <a:fillRect/>
          </a:stretch>
        </p:blipFill>
        <p:spPr>
          <a:xfrm>
            <a:off x="4602645" y="1355518"/>
            <a:ext cx="2739059" cy="263055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9388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4F3D14A-5ED0-402C-A9ED-1682E47CF31F}"/>
              </a:ext>
            </a:extLst>
          </p:cNvPr>
          <p:cNvPicPr>
            <a:picLocks noChangeAspect="1"/>
          </p:cNvPicPr>
          <p:nvPr/>
        </p:nvPicPr>
        <p:blipFill rotWithShape="1">
          <a:blip r:embed="rId2"/>
          <a:srcRect l="24022" t="22209" r="8913" b="11286"/>
          <a:stretch/>
        </p:blipFill>
        <p:spPr>
          <a:xfrm>
            <a:off x="0" y="16754"/>
            <a:ext cx="12192000" cy="6858000"/>
          </a:xfrm>
          <a:prstGeom prst="rect">
            <a:avLst/>
          </a:prstGeom>
        </p:spPr>
      </p:pic>
      <p:sp>
        <p:nvSpPr>
          <p:cNvPr id="2" name="Título 1">
            <a:extLst>
              <a:ext uri="{FF2B5EF4-FFF2-40B4-BE49-F238E27FC236}">
                <a16:creationId xmlns:a16="http://schemas.microsoft.com/office/drawing/2014/main" id="{3594AFA6-40DD-4D34-9664-98D1EDC09D46}"/>
              </a:ext>
            </a:extLst>
          </p:cNvPr>
          <p:cNvSpPr>
            <a:spLocks noGrp="1"/>
          </p:cNvSpPr>
          <p:nvPr>
            <p:ph type="title"/>
          </p:nvPr>
        </p:nvSpPr>
        <p:spPr/>
        <p:txBody>
          <a:bodyPr>
            <a:normAutofit/>
          </a:bodyPr>
          <a:lstStyle/>
          <a:p>
            <a:pPr algn="ctr"/>
            <a:r>
              <a:rPr lang="es-CO" sz="5400" b="1" dirty="0"/>
              <a:t>BIBLIOGRAFÍA</a:t>
            </a:r>
          </a:p>
        </p:txBody>
      </p:sp>
      <p:sp>
        <p:nvSpPr>
          <p:cNvPr id="3" name="Marcador de contenido 2">
            <a:extLst>
              <a:ext uri="{FF2B5EF4-FFF2-40B4-BE49-F238E27FC236}">
                <a16:creationId xmlns:a16="http://schemas.microsoft.com/office/drawing/2014/main" id="{54FECAC0-F8C9-4009-A5B5-0A2675501AEB}"/>
              </a:ext>
            </a:extLst>
          </p:cNvPr>
          <p:cNvSpPr>
            <a:spLocks noGrp="1"/>
          </p:cNvSpPr>
          <p:nvPr>
            <p:ph idx="1"/>
          </p:nvPr>
        </p:nvSpPr>
        <p:spPr>
          <a:xfrm>
            <a:off x="838200" y="2107052"/>
            <a:ext cx="10515600" cy="4351338"/>
          </a:xfrm>
        </p:spPr>
        <p:txBody>
          <a:bodyPr/>
          <a:lstStyle/>
          <a:p>
            <a:pPr algn="just"/>
            <a:r>
              <a:rPr lang="es-MX" dirty="0"/>
              <a:t>Alfaro Lefevre R. Pensamiento crítico y juicio clínico en enfermería: un enfoque práctico para un pensamiento centrado en los resultados. 4.ª ed. Elsevier Masson. 2019.</a:t>
            </a:r>
          </a:p>
          <a:p>
            <a:pPr algn="just"/>
            <a:r>
              <a:rPr lang="es-MX" dirty="0"/>
              <a:t>Alligood MR, Tomey AM. Modelos y teorías en enfermería. 7.ª ed. Elsevier. 2018</a:t>
            </a:r>
          </a:p>
          <a:p>
            <a:pPr algn="just"/>
            <a:r>
              <a:rPr lang="es-MX" dirty="0"/>
              <a:t>Reyes Gómez E. Fundamentos de enfermería: ciencia, metodología y tecnología. 2019.</a:t>
            </a:r>
            <a:endParaRPr lang="es-CO" dirty="0"/>
          </a:p>
        </p:txBody>
      </p:sp>
    </p:spTree>
    <p:extLst>
      <p:ext uri="{BB962C8B-B14F-4D97-AF65-F5344CB8AC3E}">
        <p14:creationId xmlns:p14="http://schemas.microsoft.com/office/powerpoint/2010/main" val="3803233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BF9324E-9302-49FD-B18C-BE073D9DA46F}"/>
              </a:ext>
            </a:extLst>
          </p:cNvPr>
          <p:cNvPicPr>
            <a:picLocks noChangeAspect="1"/>
          </p:cNvPicPr>
          <p:nvPr/>
        </p:nvPicPr>
        <p:blipFill rotWithShape="1">
          <a:blip r:embed="rId2"/>
          <a:srcRect l="23805" t="23369" r="9348" b="11285"/>
          <a:stretch/>
        </p:blipFill>
        <p:spPr>
          <a:xfrm>
            <a:off x="0" y="8468"/>
            <a:ext cx="12192000" cy="6849532"/>
          </a:xfrm>
          <a:prstGeom prst="rect">
            <a:avLst/>
          </a:prstGeom>
        </p:spPr>
      </p:pic>
    </p:spTree>
    <p:extLst>
      <p:ext uri="{BB962C8B-B14F-4D97-AF65-F5344CB8AC3E}">
        <p14:creationId xmlns:p14="http://schemas.microsoft.com/office/powerpoint/2010/main" val="398212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28F348D-98A1-4DD2-A5A9-EED0CFB06872}"/>
              </a:ext>
            </a:extLst>
          </p:cNvPr>
          <p:cNvPicPr>
            <a:picLocks noChangeAspect="1"/>
          </p:cNvPicPr>
          <p:nvPr/>
        </p:nvPicPr>
        <p:blipFill rotWithShape="1">
          <a:blip r:embed="rId2"/>
          <a:srcRect l="23805" t="22596" r="9348" b="10899"/>
          <a:stretch/>
        </p:blipFill>
        <p:spPr>
          <a:xfrm>
            <a:off x="0" y="0"/>
            <a:ext cx="12192000" cy="6858000"/>
          </a:xfrm>
          <a:prstGeom prst="rect">
            <a:avLst/>
          </a:prstGeom>
        </p:spPr>
      </p:pic>
      <p:sp>
        <p:nvSpPr>
          <p:cNvPr id="2" name="Título 1">
            <a:extLst>
              <a:ext uri="{FF2B5EF4-FFF2-40B4-BE49-F238E27FC236}">
                <a16:creationId xmlns:a16="http://schemas.microsoft.com/office/drawing/2014/main" id="{6BE91F3A-D8A2-46DC-BB4D-A2894AB39983}"/>
              </a:ext>
            </a:extLst>
          </p:cNvPr>
          <p:cNvSpPr>
            <a:spLocks noGrp="1"/>
          </p:cNvSpPr>
          <p:nvPr>
            <p:ph type="ctrTitle"/>
          </p:nvPr>
        </p:nvSpPr>
        <p:spPr>
          <a:xfrm>
            <a:off x="1524000" y="1282147"/>
            <a:ext cx="9144000" cy="2627243"/>
          </a:xfrm>
        </p:spPr>
        <p:txBody>
          <a:bodyPr>
            <a:normAutofit/>
          </a:bodyPr>
          <a:lstStyle/>
          <a:p>
            <a:r>
              <a:rPr lang="es-CO" b="1" dirty="0"/>
              <a:t>El cuidado de enfermería:</a:t>
            </a:r>
            <a:r>
              <a:rPr lang="es-CO" b="1" i="1" dirty="0"/>
              <a:t> Una perspectiva más allá del cuidado físico</a:t>
            </a:r>
          </a:p>
        </p:txBody>
      </p:sp>
      <p:sp>
        <p:nvSpPr>
          <p:cNvPr id="3" name="Subtítulo 2">
            <a:extLst>
              <a:ext uri="{FF2B5EF4-FFF2-40B4-BE49-F238E27FC236}">
                <a16:creationId xmlns:a16="http://schemas.microsoft.com/office/drawing/2014/main" id="{C1DAB7FF-4403-45E7-A3F7-D7FFC7F09290}"/>
              </a:ext>
            </a:extLst>
          </p:cNvPr>
          <p:cNvSpPr>
            <a:spLocks noGrp="1"/>
          </p:cNvSpPr>
          <p:nvPr>
            <p:ph type="subTitle" idx="1"/>
          </p:nvPr>
        </p:nvSpPr>
        <p:spPr>
          <a:xfrm>
            <a:off x="1524000" y="4251394"/>
            <a:ext cx="9144000" cy="1655762"/>
          </a:xfrm>
        </p:spPr>
        <p:txBody>
          <a:bodyPr>
            <a:normAutofit lnSpcReduction="10000"/>
          </a:bodyPr>
          <a:lstStyle/>
          <a:p>
            <a:r>
              <a:rPr lang="es-CO" sz="3200" dirty="0"/>
              <a:t>Juan Manuel Sarmiento Arango</a:t>
            </a:r>
          </a:p>
          <a:p>
            <a:r>
              <a:rPr lang="es-CO" sz="3200" dirty="0"/>
              <a:t>Enfermero</a:t>
            </a:r>
          </a:p>
          <a:p>
            <a:r>
              <a:rPr lang="es-CO" sz="3200" dirty="0"/>
              <a:t>Universidad de Caldas</a:t>
            </a:r>
          </a:p>
        </p:txBody>
      </p:sp>
    </p:spTree>
    <p:extLst>
      <p:ext uri="{BB962C8B-B14F-4D97-AF65-F5344CB8AC3E}">
        <p14:creationId xmlns:p14="http://schemas.microsoft.com/office/powerpoint/2010/main" val="73172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C57F80B-2C6E-4D94-96F8-8CA7AD81A595}"/>
              </a:ext>
            </a:extLst>
          </p:cNvPr>
          <p:cNvPicPr>
            <a:picLocks noChangeAspect="1"/>
          </p:cNvPicPr>
          <p:nvPr/>
        </p:nvPicPr>
        <p:blipFill rotWithShape="1">
          <a:blip r:embed="rId2"/>
          <a:srcRect l="24022" t="22209" r="8913" b="11286"/>
          <a:stretch/>
        </p:blipFill>
        <p:spPr>
          <a:xfrm>
            <a:off x="0" y="0"/>
            <a:ext cx="12192000" cy="6858000"/>
          </a:xfrm>
          <a:prstGeom prst="rect">
            <a:avLst/>
          </a:prstGeom>
        </p:spPr>
      </p:pic>
      <p:sp>
        <p:nvSpPr>
          <p:cNvPr id="2" name="Título 1">
            <a:extLst>
              <a:ext uri="{FF2B5EF4-FFF2-40B4-BE49-F238E27FC236}">
                <a16:creationId xmlns:a16="http://schemas.microsoft.com/office/drawing/2014/main" id="{C758CFC8-5B12-43BB-A4C6-C499509E82C3}"/>
              </a:ext>
            </a:extLst>
          </p:cNvPr>
          <p:cNvSpPr>
            <a:spLocks noGrp="1"/>
          </p:cNvSpPr>
          <p:nvPr>
            <p:ph type="title"/>
          </p:nvPr>
        </p:nvSpPr>
        <p:spPr>
          <a:xfrm>
            <a:off x="838200" y="92420"/>
            <a:ext cx="10515600" cy="1325563"/>
          </a:xfrm>
        </p:spPr>
        <p:txBody>
          <a:bodyPr>
            <a:normAutofit/>
          </a:bodyPr>
          <a:lstStyle/>
          <a:p>
            <a:pPr algn="ctr"/>
            <a:r>
              <a:rPr lang="es-CO" sz="6000" b="1" dirty="0"/>
              <a:t>CONTEXTO EPIDEMIOLÓGICO</a:t>
            </a:r>
          </a:p>
        </p:txBody>
      </p:sp>
      <p:pic>
        <p:nvPicPr>
          <p:cNvPr id="1026" name="Picture 2" descr="Coronavirus: Covid-19: Colombia registra 17.222 nuevos casos y 495muertes  este domingo 9 de mayo | MARCA Claro Colombia">
            <a:extLst>
              <a:ext uri="{FF2B5EF4-FFF2-40B4-BE49-F238E27FC236}">
                <a16:creationId xmlns:a16="http://schemas.microsoft.com/office/drawing/2014/main" id="{F58ACD16-4573-4D3C-91B5-432306851B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0452" y="1179442"/>
            <a:ext cx="3909391" cy="477078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9F4E77C-9A41-473B-BC8A-62588CD76A25}"/>
              </a:ext>
            </a:extLst>
          </p:cNvPr>
          <p:cNvSpPr txBox="1"/>
          <p:nvPr/>
        </p:nvSpPr>
        <p:spPr>
          <a:xfrm>
            <a:off x="3969027" y="6012453"/>
            <a:ext cx="6341165" cy="276999"/>
          </a:xfrm>
          <a:prstGeom prst="rect">
            <a:avLst/>
          </a:prstGeom>
          <a:ln w="12700"/>
        </p:spPr>
        <p:style>
          <a:lnRef idx="2">
            <a:schemeClr val="dk1"/>
          </a:lnRef>
          <a:fillRef idx="1">
            <a:schemeClr val="lt1"/>
          </a:fillRef>
          <a:effectRef idx="0">
            <a:schemeClr val="dk1"/>
          </a:effectRef>
          <a:fontRef idx="minor">
            <a:schemeClr val="dk1"/>
          </a:fontRef>
        </p:style>
        <p:txBody>
          <a:bodyPr wrap="square">
            <a:spAutoFit/>
          </a:bodyPr>
          <a:lstStyle/>
          <a:p>
            <a:r>
              <a:rPr lang="es-CO" sz="1200" dirty="0"/>
              <a:t>Tomado de: https://co.marca.com/claro/trending/2021/02/20/60305f20e2704ed71e8b45ce.html</a:t>
            </a:r>
          </a:p>
        </p:txBody>
      </p:sp>
    </p:spTree>
    <p:extLst>
      <p:ext uri="{BB962C8B-B14F-4D97-AF65-F5344CB8AC3E}">
        <p14:creationId xmlns:p14="http://schemas.microsoft.com/office/powerpoint/2010/main" val="203317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4AE3221-5038-4364-B10D-9FA83D30CD6B}"/>
              </a:ext>
            </a:extLst>
          </p:cNvPr>
          <p:cNvPicPr>
            <a:picLocks noChangeAspect="1"/>
          </p:cNvPicPr>
          <p:nvPr/>
        </p:nvPicPr>
        <p:blipFill rotWithShape="1">
          <a:blip r:embed="rId2"/>
          <a:srcRect l="23805" t="22596" r="9348" b="10899"/>
          <a:stretch/>
        </p:blipFill>
        <p:spPr>
          <a:xfrm>
            <a:off x="0" y="0"/>
            <a:ext cx="12192000" cy="6858000"/>
          </a:xfrm>
          <a:prstGeom prst="rect">
            <a:avLst/>
          </a:prstGeom>
        </p:spPr>
      </p:pic>
      <p:sp>
        <p:nvSpPr>
          <p:cNvPr id="2" name="Título 1">
            <a:extLst>
              <a:ext uri="{FF2B5EF4-FFF2-40B4-BE49-F238E27FC236}">
                <a16:creationId xmlns:a16="http://schemas.microsoft.com/office/drawing/2014/main" id="{C037EE01-F7B0-4C6C-AF3D-DAB8F84B7E54}"/>
              </a:ext>
            </a:extLst>
          </p:cNvPr>
          <p:cNvSpPr>
            <a:spLocks noGrp="1"/>
          </p:cNvSpPr>
          <p:nvPr>
            <p:ph type="title"/>
          </p:nvPr>
        </p:nvSpPr>
        <p:spPr>
          <a:xfrm>
            <a:off x="1050234" y="3823942"/>
            <a:ext cx="10515600" cy="1325563"/>
          </a:xfrm>
        </p:spPr>
        <p:txBody>
          <a:bodyPr>
            <a:normAutofit/>
          </a:bodyPr>
          <a:lstStyle/>
          <a:p>
            <a:pPr algn="r"/>
            <a:r>
              <a:rPr lang="es-CO" sz="6000" b="1" dirty="0"/>
              <a:t>EL CUIDADO: </a:t>
            </a:r>
            <a:r>
              <a:rPr lang="es-CO" sz="6000" b="1" i="1" dirty="0"/>
              <a:t>DESDE LA TEORÍA</a:t>
            </a:r>
          </a:p>
        </p:txBody>
      </p:sp>
    </p:spTree>
    <p:extLst>
      <p:ext uri="{BB962C8B-B14F-4D97-AF65-F5344CB8AC3E}">
        <p14:creationId xmlns:p14="http://schemas.microsoft.com/office/powerpoint/2010/main" val="280506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D0BCE03-D52D-4DFD-8941-B129D21FD01A}"/>
              </a:ext>
            </a:extLst>
          </p:cNvPr>
          <p:cNvPicPr>
            <a:picLocks noChangeAspect="1"/>
          </p:cNvPicPr>
          <p:nvPr/>
        </p:nvPicPr>
        <p:blipFill rotWithShape="1">
          <a:blip r:embed="rId2"/>
          <a:srcRect l="24022" t="22209" r="8913" b="11286"/>
          <a:stretch/>
        </p:blipFill>
        <p:spPr>
          <a:xfrm>
            <a:off x="0" y="0"/>
            <a:ext cx="12192000" cy="6858000"/>
          </a:xfrm>
          <a:prstGeom prst="rect">
            <a:avLst/>
          </a:prstGeom>
        </p:spPr>
      </p:pic>
      <p:sp>
        <p:nvSpPr>
          <p:cNvPr id="2" name="Título 1">
            <a:extLst>
              <a:ext uri="{FF2B5EF4-FFF2-40B4-BE49-F238E27FC236}">
                <a16:creationId xmlns:a16="http://schemas.microsoft.com/office/drawing/2014/main" id="{0C92FEA0-EE73-46B6-8680-C491DB01B294}"/>
              </a:ext>
            </a:extLst>
          </p:cNvPr>
          <p:cNvSpPr>
            <a:spLocks noGrp="1"/>
          </p:cNvSpPr>
          <p:nvPr>
            <p:ph type="title"/>
          </p:nvPr>
        </p:nvSpPr>
        <p:spPr>
          <a:xfrm>
            <a:off x="626164" y="0"/>
            <a:ext cx="10515600" cy="1728718"/>
          </a:xfrm>
        </p:spPr>
        <p:txBody>
          <a:bodyPr>
            <a:normAutofit/>
          </a:bodyPr>
          <a:lstStyle/>
          <a:p>
            <a:pPr algn="ctr"/>
            <a:r>
              <a:rPr lang="es-CO" sz="5400" b="1" dirty="0"/>
              <a:t>TEORÍA DE LAS NECESIDADES HUMANAS: </a:t>
            </a:r>
            <a:r>
              <a:rPr lang="es-CO" sz="5400" b="1" i="1" dirty="0"/>
              <a:t>VIRGINIA HENDERSON</a:t>
            </a:r>
          </a:p>
        </p:txBody>
      </p:sp>
      <p:pic>
        <p:nvPicPr>
          <p:cNvPr id="5" name="Marcador de contenido 4">
            <a:extLst>
              <a:ext uri="{FF2B5EF4-FFF2-40B4-BE49-F238E27FC236}">
                <a16:creationId xmlns:a16="http://schemas.microsoft.com/office/drawing/2014/main" id="{8DFBBA54-20CE-4E8D-96F1-B25928AE9477}"/>
              </a:ext>
            </a:extLst>
          </p:cNvPr>
          <p:cNvPicPr>
            <a:picLocks noGrp="1" noChangeAspect="1"/>
          </p:cNvPicPr>
          <p:nvPr>
            <p:ph idx="1"/>
          </p:nvPr>
        </p:nvPicPr>
        <p:blipFill rotWithShape="1">
          <a:blip r:embed="rId3"/>
          <a:srcRect l="36644" t="36848" r="15754" b="27748"/>
          <a:stretch/>
        </p:blipFill>
        <p:spPr>
          <a:xfrm>
            <a:off x="1113181" y="1607113"/>
            <a:ext cx="9515062" cy="3909392"/>
          </a:xfrm>
          <a:prstGeom prst="rect">
            <a:avLst/>
          </a:prstGeom>
          <a:ln>
            <a:noFill/>
          </a:ln>
          <a:effectLst>
            <a:softEdge rad="112500"/>
          </a:effectLst>
        </p:spPr>
      </p:pic>
      <p:sp>
        <p:nvSpPr>
          <p:cNvPr id="8" name="CuadroTexto 7">
            <a:extLst>
              <a:ext uri="{FF2B5EF4-FFF2-40B4-BE49-F238E27FC236}">
                <a16:creationId xmlns:a16="http://schemas.microsoft.com/office/drawing/2014/main" id="{9B3E00DE-689C-4005-9A41-D35801521548}"/>
              </a:ext>
            </a:extLst>
          </p:cNvPr>
          <p:cNvSpPr txBox="1"/>
          <p:nvPr/>
        </p:nvSpPr>
        <p:spPr>
          <a:xfrm>
            <a:off x="3405808" y="5587087"/>
            <a:ext cx="5671930" cy="400110"/>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b="1" i="1" dirty="0"/>
              <a:t>Tomado de: </a:t>
            </a:r>
            <a:r>
              <a:rPr lang="es-CO" sz="1000" dirty="0"/>
              <a:t>https://www.berri.es/pdf/MANUAL%20CTO%20OPOSICIONES%20DE%20ENFERMERIA%20-%20PAIS%20VASCO%E2%80%9A%20Vol%C3%BAmen%201/9788417470050</a:t>
            </a:r>
          </a:p>
        </p:txBody>
      </p:sp>
    </p:spTree>
    <p:extLst>
      <p:ext uri="{BB962C8B-B14F-4D97-AF65-F5344CB8AC3E}">
        <p14:creationId xmlns:p14="http://schemas.microsoft.com/office/powerpoint/2010/main" val="203132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BFE7803-15B8-48DC-A3FE-7D2529CD9BD7}"/>
              </a:ext>
            </a:extLst>
          </p:cNvPr>
          <p:cNvPicPr>
            <a:picLocks noChangeAspect="1"/>
          </p:cNvPicPr>
          <p:nvPr/>
        </p:nvPicPr>
        <p:blipFill rotWithShape="1">
          <a:blip r:embed="rId2"/>
          <a:srcRect l="24022" t="22209" r="8913" b="11286"/>
          <a:stretch/>
        </p:blipFill>
        <p:spPr>
          <a:xfrm>
            <a:off x="0" y="0"/>
            <a:ext cx="12192000" cy="6858000"/>
          </a:xfrm>
          <a:prstGeom prst="rect">
            <a:avLst/>
          </a:prstGeom>
        </p:spPr>
      </p:pic>
      <p:sp>
        <p:nvSpPr>
          <p:cNvPr id="2" name="Título 1">
            <a:extLst>
              <a:ext uri="{FF2B5EF4-FFF2-40B4-BE49-F238E27FC236}">
                <a16:creationId xmlns:a16="http://schemas.microsoft.com/office/drawing/2014/main" id="{5E91E462-F3E0-4F7F-867B-903265FBF6EB}"/>
              </a:ext>
            </a:extLst>
          </p:cNvPr>
          <p:cNvSpPr>
            <a:spLocks noGrp="1"/>
          </p:cNvSpPr>
          <p:nvPr>
            <p:ph type="title"/>
          </p:nvPr>
        </p:nvSpPr>
        <p:spPr>
          <a:xfrm>
            <a:off x="838200" y="13252"/>
            <a:ext cx="10515600" cy="1741971"/>
          </a:xfrm>
        </p:spPr>
        <p:txBody>
          <a:bodyPr>
            <a:normAutofit/>
          </a:bodyPr>
          <a:lstStyle/>
          <a:p>
            <a:pPr algn="ctr"/>
            <a:r>
              <a:rPr lang="es-CO" sz="5400" b="1" dirty="0"/>
              <a:t>TEORÍA DEL AUTOCUIDADO: </a:t>
            </a:r>
            <a:r>
              <a:rPr lang="es-CO" sz="5400" b="1" i="1" dirty="0"/>
              <a:t>DOROTHEA OREM</a:t>
            </a:r>
          </a:p>
        </p:txBody>
      </p:sp>
      <p:pic>
        <p:nvPicPr>
          <p:cNvPr id="5" name="Marcador de contenido 4">
            <a:extLst>
              <a:ext uri="{FF2B5EF4-FFF2-40B4-BE49-F238E27FC236}">
                <a16:creationId xmlns:a16="http://schemas.microsoft.com/office/drawing/2014/main" id="{17F3D54E-5D57-4804-9B1E-9174112600CD}"/>
              </a:ext>
            </a:extLst>
          </p:cNvPr>
          <p:cNvPicPr>
            <a:picLocks noGrp="1" noChangeAspect="1"/>
          </p:cNvPicPr>
          <p:nvPr>
            <p:ph idx="1"/>
          </p:nvPr>
        </p:nvPicPr>
        <p:blipFill rotWithShape="1">
          <a:blip r:embed="rId3"/>
          <a:srcRect l="36644" t="29005" r="41439" b="10084"/>
          <a:stretch/>
        </p:blipFill>
        <p:spPr>
          <a:xfrm>
            <a:off x="3896139" y="1577009"/>
            <a:ext cx="4704522" cy="4147930"/>
          </a:xfrm>
        </p:spPr>
      </p:pic>
      <p:sp>
        <p:nvSpPr>
          <p:cNvPr id="7" name="CuadroTexto 6">
            <a:extLst>
              <a:ext uri="{FF2B5EF4-FFF2-40B4-BE49-F238E27FC236}">
                <a16:creationId xmlns:a16="http://schemas.microsoft.com/office/drawing/2014/main" id="{FD33E2D0-570D-4BE3-881D-EBEC19B6D8C8}"/>
              </a:ext>
            </a:extLst>
          </p:cNvPr>
          <p:cNvSpPr txBox="1"/>
          <p:nvPr/>
        </p:nvSpPr>
        <p:spPr>
          <a:xfrm>
            <a:off x="4731026" y="5891359"/>
            <a:ext cx="5671930" cy="400110"/>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1000" b="1" i="1" dirty="0"/>
              <a:t>Tomado de: </a:t>
            </a:r>
            <a:r>
              <a:rPr lang="es-CO" sz="1000" dirty="0"/>
              <a:t>https://www.berri.es/pdf/MANUAL%20CTO%20OPOSICIONES%20DE%20ENFERMERIA%20-%20PAIS%20VASCO%E2%80%9A%20Vol%C3%BAmen%201/9788417470050</a:t>
            </a:r>
          </a:p>
        </p:txBody>
      </p:sp>
    </p:spTree>
    <p:extLst>
      <p:ext uri="{BB962C8B-B14F-4D97-AF65-F5344CB8AC3E}">
        <p14:creationId xmlns:p14="http://schemas.microsoft.com/office/powerpoint/2010/main" val="166700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94CF8FD-0E4A-4C73-8002-FD78BD9E1CB8}"/>
              </a:ext>
            </a:extLst>
          </p:cNvPr>
          <p:cNvPicPr>
            <a:picLocks noChangeAspect="1"/>
          </p:cNvPicPr>
          <p:nvPr/>
        </p:nvPicPr>
        <p:blipFill rotWithShape="1">
          <a:blip r:embed="rId2"/>
          <a:srcRect l="24022" t="22209" r="8913" b="11286"/>
          <a:stretch/>
        </p:blipFill>
        <p:spPr>
          <a:xfrm>
            <a:off x="0" y="0"/>
            <a:ext cx="12192000" cy="6858000"/>
          </a:xfrm>
          <a:prstGeom prst="rect">
            <a:avLst/>
          </a:prstGeom>
        </p:spPr>
      </p:pic>
      <p:sp>
        <p:nvSpPr>
          <p:cNvPr id="2" name="Título 1">
            <a:extLst>
              <a:ext uri="{FF2B5EF4-FFF2-40B4-BE49-F238E27FC236}">
                <a16:creationId xmlns:a16="http://schemas.microsoft.com/office/drawing/2014/main" id="{01656F77-F831-4F53-8030-92A2F1FF6717}"/>
              </a:ext>
            </a:extLst>
          </p:cNvPr>
          <p:cNvSpPr>
            <a:spLocks noGrp="1"/>
          </p:cNvSpPr>
          <p:nvPr>
            <p:ph type="title"/>
          </p:nvPr>
        </p:nvSpPr>
        <p:spPr>
          <a:xfrm>
            <a:off x="838200" y="-32440"/>
            <a:ext cx="10515600" cy="1874492"/>
          </a:xfrm>
        </p:spPr>
        <p:txBody>
          <a:bodyPr>
            <a:normAutofit/>
          </a:bodyPr>
          <a:lstStyle/>
          <a:p>
            <a:pPr algn="ctr"/>
            <a:r>
              <a:rPr lang="es-CO" sz="5400" b="1" dirty="0"/>
              <a:t>PATRONES FUNCIONALES DE SALUD: </a:t>
            </a:r>
            <a:r>
              <a:rPr lang="es-CO" sz="5400" b="1" i="1" dirty="0"/>
              <a:t>MARJORY GORDON</a:t>
            </a:r>
          </a:p>
        </p:txBody>
      </p:sp>
      <p:pic>
        <p:nvPicPr>
          <p:cNvPr id="4" name="Marcador de contenido 3">
            <a:extLst>
              <a:ext uri="{FF2B5EF4-FFF2-40B4-BE49-F238E27FC236}">
                <a16:creationId xmlns:a16="http://schemas.microsoft.com/office/drawing/2014/main" id="{53E134E3-5DF7-47DA-83F3-3253DE495E5E}"/>
              </a:ext>
            </a:extLst>
          </p:cNvPr>
          <p:cNvPicPr>
            <a:picLocks noGrp="1" noChangeAspect="1"/>
          </p:cNvPicPr>
          <p:nvPr>
            <p:ph idx="1"/>
          </p:nvPr>
        </p:nvPicPr>
        <p:blipFill>
          <a:blip r:embed="rId3"/>
          <a:stretch>
            <a:fillRect/>
          </a:stretch>
        </p:blipFill>
        <p:spPr>
          <a:xfrm>
            <a:off x="2226365" y="1630017"/>
            <a:ext cx="7885044" cy="4439479"/>
          </a:xfrm>
          <a:prstGeom prst="rect">
            <a:avLst/>
          </a:prstGeom>
          <a:ln>
            <a:noFill/>
          </a:ln>
          <a:effectLst>
            <a:softEdge rad="112500"/>
          </a:effectLst>
        </p:spPr>
      </p:pic>
    </p:spTree>
    <p:extLst>
      <p:ext uri="{BB962C8B-B14F-4D97-AF65-F5344CB8AC3E}">
        <p14:creationId xmlns:p14="http://schemas.microsoft.com/office/powerpoint/2010/main" val="45631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FA0F1BF-E6AE-44EB-A9DF-1CD2EE5E057E}"/>
              </a:ext>
            </a:extLst>
          </p:cNvPr>
          <p:cNvPicPr>
            <a:picLocks noChangeAspect="1"/>
          </p:cNvPicPr>
          <p:nvPr/>
        </p:nvPicPr>
        <p:blipFill rotWithShape="1">
          <a:blip r:embed="rId2"/>
          <a:srcRect l="23805" t="22596" r="9348" b="10899"/>
          <a:stretch/>
        </p:blipFill>
        <p:spPr>
          <a:xfrm>
            <a:off x="0" y="0"/>
            <a:ext cx="12192000" cy="6858000"/>
          </a:xfrm>
          <a:prstGeom prst="rect">
            <a:avLst/>
          </a:prstGeom>
        </p:spPr>
      </p:pic>
      <p:sp>
        <p:nvSpPr>
          <p:cNvPr id="2" name="Título 1">
            <a:extLst>
              <a:ext uri="{FF2B5EF4-FFF2-40B4-BE49-F238E27FC236}">
                <a16:creationId xmlns:a16="http://schemas.microsoft.com/office/drawing/2014/main" id="{352A3D21-20BC-438D-8254-0EA145EC0C5B}"/>
              </a:ext>
            </a:extLst>
          </p:cNvPr>
          <p:cNvSpPr>
            <a:spLocks noGrp="1"/>
          </p:cNvSpPr>
          <p:nvPr>
            <p:ph type="title"/>
          </p:nvPr>
        </p:nvSpPr>
        <p:spPr>
          <a:xfrm>
            <a:off x="1182757" y="3254099"/>
            <a:ext cx="10515600" cy="1914249"/>
          </a:xfrm>
        </p:spPr>
        <p:txBody>
          <a:bodyPr>
            <a:normAutofit/>
          </a:bodyPr>
          <a:lstStyle/>
          <a:p>
            <a:pPr algn="r"/>
            <a:r>
              <a:rPr lang="es-CO" sz="6000" b="1" dirty="0"/>
              <a:t>EL CUIDADO DE ENFERMERÍA EN TIEMPOS DE PANDEMIA</a:t>
            </a:r>
          </a:p>
        </p:txBody>
      </p:sp>
    </p:spTree>
    <p:extLst>
      <p:ext uri="{BB962C8B-B14F-4D97-AF65-F5344CB8AC3E}">
        <p14:creationId xmlns:p14="http://schemas.microsoft.com/office/powerpoint/2010/main" val="305006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B9C0939-CFAC-46D3-921C-8BA4FBF39BD8}"/>
              </a:ext>
            </a:extLst>
          </p:cNvPr>
          <p:cNvPicPr>
            <a:picLocks noChangeAspect="1"/>
          </p:cNvPicPr>
          <p:nvPr/>
        </p:nvPicPr>
        <p:blipFill rotWithShape="1">
          <a:blip r:embed="rId2"/>
          <a:srcRect l="24022" t="22209" r="8913" b="11286"/>
          <a:stretch/>
        </p:blipFill>
        <p:spPr>
          <a:xfrm>
            <a:off x="0" y="-71851"/>
            <a:ext cx="12192000" cy="6858000"/>
          </a:xfrm>
          <a:prstGeom prst="rect">
            <a:avLst/>
          </a:prstGeom>
        </p:spPr>
      </p:pic>
      <p:sp>
        <p:nvSpPr>
          <p:cNvPr id="2" name="Título 1">
            <a:extLst>
              <a:ext uri="{FF2B5EF4-FFF2-40B4-BE49-F238E27FC236}">
                <a16:creationId xmlns:a16="http://schemas.microsoft.com/office/drawing/2014/main" id="{12C841F3-B09E-455B-A94C-14841330404D}"/>
              </a:ext>
            </a:extLst>
          </p:cNvPr>
          <p:cNvSpPr>
            <a:spLocks noGrp="1"/>
          </p:cNvSpPr>
          <p:nvPr>
            <p:ph type="title"/>
          </p:nvPr>
        </p:nvSpPr>
        <p:spPr>
          <a:xfrm>
            <a:off x="838200" y="104086"/>
            <a:ext cx="10515600" cy="1325563"/>
          </a:xfrm>
        </p:spPr>
        <p:txBody>
          <a:bodyPr>
            <a:normAutofit/>
          </a:bodyPr>
          <a:lstStyle/>
          <a:p>
            <a:pPr algn="ctr"/>
            <a:r>
              <a:rPr lang="es-CO" sz="5400" b="1" dirty="0"/>
              <a:t>DIMENSIONES DEL CUIDADO</a:t>
            </a:r>
          </a:p>
        </p:txBody>
      </p:sp>
      <p:graphicFrame>
        <p:nvGraphicFramePr>
          <p:cNvPr id="4" name="Marcador de contenido 3">
            <a:extLst>
              <a:ext uri="{FF2B5EF4-FFF2-40B4-BE49-F238E27FC236}">
                <a16:creationId xmlns:a16="http://schemas.microsoft.com/office/drawing/2014/main" id="{DC33B8D6-8B57-44D9-BB3C-60285033B6B1}"/>
              </a:ext>
            </a:extLst>
          </p:cNvPr>
          <p:cNvGraphicFramePr>
            <a:graphicFrameLocks noGrp="1"/>
          </p:cNvGraphicFramePr>
          <p:nvPr>
            <p:ph idx="1"/>
            <p:extLst>
              <p:ext uri="{D42A27DB-BD31-4B8C-83A1-F6EECF244321}">
                <p14:modId xmlns:p14="http://schemas.microsoft.com/office/powerpoint/2010/main" val="673541373"/>
              </p:ext>
            </p:extLst>
          </p:nvPr>
        </p:nvGraphicFramePr>
        <p:xfrm>
          <a:off x="419100" y="1605585"/>
          <a:ext cx="11353800" cy="4031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9063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326</Words>
  <Application>Microsoft Office PowerPoint</Application>
  <PresentationFormat>Panorámica</PresentationFormat>
  <Paragraphs>47</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arial</vt:lpstr>
      <vt:lpstr>Bradley Hand ITC</vt:lpstr>
      <vt:lpstr>Calibri</vt:lpstr>
      <vt:lpstr>Calibri Light</vt:lpstr>
      <vt:lpstr>Tema de Office</vt:lpstr>
      <vt:lpstr>Presentación de PowerPoint</vt:lpstr>
      <vt:lpstr>El cuidado de enfermería: Una perspectiva más allá del cuidado físico</vt:lpstr>
      <vt:lpstr>CONTEXTO EPIDEMIOLÓGICO</vt:lpstr>
      <vt:lpstr>EL CUIDADO: DESDE LA TEORÍA</vt:lpstr>
      <vt:lpstr>TEORÍA DE LAS NECESIDADES HUMANAS: VIRGINIA HENDERSON</vt:lpstr>
      <vt:lpstr>TEORÍA DEL AUTOCUIDADO: DOROTHEA OREM</vt:lpstr>
      <vt:lpstr>PATRONES FUNCIONALES DE SALUD: MARJORY GORDON</vt:lpstr>
      <vt:lpstr>EL CUIDADO DE ENFERMERÍA EN TIEMPOS DE PANDEMIA</vt:lpstr>
      <vt:lpstr>DIMENSIONES DEL CUIDADO</vt:lpstr>
      <vt:lpstr>Presentación de PowerPoint</vt:lpstr>
      <vt:lpstr>EL RETO DE UNA ATENCIÓN SEGURA EN TIEMPOS DE PANDEMIA</vt:lpstr>
      <vt:lpstr>Presentación de PowerPoint</vt:lpstr>
      <vt:lpstr>EL CUIDADO CENTRADO EN EL CUIDADOR</vt:lpstr>
      <vt:lpstr>CUIDADO HUMANIZADO: JEAN WATSON</vt:lpstr>
      <vt:lpstr>EXPERIENCIAS EXITOSAS DE CUIDADO EN UCI COVID</vt:lpstr>
      <vt:lpstr>EN HOMENAJE A:</vt:lpstr>
      <vt:lpstr>BIBLIOGRAFÍA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dc:creator>
  <cp:lastModifiedBy>Tribunal Enfermería</cp:lastModifiedBy>
  <cp:revision>16</cp:revision>
  <dcterms:created xsi:type="dcterms:W3CDTF">2021-05-08T23:24:03Z</dcterms:created>
  <dcterms:modified xsi:type="dcterms:W3CDTF">2021-05-24T16:13:19Z</dcterms:modified>
</cp:coreProperties>
</file>