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2"/>
  </p:notesMasterIdLst>
  <p:sldIdLst>
    <p:sldId id="256" r:id="rId2"/>
    <p:sldId id="405" r:id="rId3"/>
    <p:sldId id="482" r:id="rId4"/>
    <p:sldId id="483" r:id="rId5"/>
    <p:sldId id="486" r:id="rId6"/>
    <p:sldId id="406" r:id="rId7"/>
    <p:sldId id="891" r:id="rId8"/>
    <p:sldId id="261" r:id="rId9"/>
    <p:sldId id="267" r:id="rId10"/>
    <p:sldId id="375" r:id="rId11"/>
    <p:sldId id="376" r:id="rId12"/>
    <p:sldId id="377" r:id="rId13"/>
    <p:sldId id="260" r:id="rId14"/>
    <p:sldId id="269" r:id="rId15"/>
    <p:sldId id="270" r:id="rId16"/>
    <p:sldId id="272" r:id="rId17"/>
    <p:sldId id="367" r:id="rId18"/>
    <p:sldId id="389" r:id="rId19"/>
    <p:sldId id="390" r:id="rId20"/>
    <p:sldId id="394" r:id="rId21"/>
    <p:sldId id="396" r:id="rId22"/>
    <p:sldId id="397" r:id="rId23"/>
    <p:sldId id="398" r:id="rId24"/>
    <p:sldId id="400" r:id="rId25"/>
    <p:sldId id="404" r:id="rId26"/>
    <p:sldId id="264" r:id="rId27"/>
    <p:sldId id="266" r:id="rId28"/>
    <p:sldId id="372" r:id="rId29"/>
    <p:sldId id="373" r:id="rId30"/>
    <p:sldId id="514" r:id="rId31"/>
    <p:sldId id="516" r:id="rId32"/>
    <p:sldId id="518" r:id="rId33"/>
    <p:sldId id="511" r:id="rId34"/>
    <p:sldId id="521" r:id="rId35"/>
    <p:sldId id="522" r:id="rId36"/>
    <p:sldId id="523" r:id="rId37"/>
    <p:sldId id="524" r:id="rId38"/>
    <p:sldId id="509" r:id="rId39"/>
    <p:sldId id="517" r:id="rId40"/>
    <p:sldId id="512" r:id="rId41"/>
    <p:sldId id="513" r:id="rId42"/>
    <p:sldId id="889" r:id="rId43"/>
    <p:sldId id="374" r:id="rId44"/>
    <p:sldId id="383" r:id="rId45"/>
    <p:sldId id="379" r:id="rId46"/>
    <p:sldId id="380" r:id="rId47"/>
    <p:sldId id="381" r:id="rId48"/>
    <p:sldId id="382" r:id="rId49"/>
    <p:sldId id="386" r:id="rId50"/>
    <p:sldId id="273" r:id="rId51"/>
    <p:sldId id="384" r:id="rId52"/>
    <p:sldId id="385" r:id="rId53"/>
    <p:sldId id="502" r:id="rId54"/>
    <p:sldId id="706" r:id="rId55"/>
    <p:sldId id="696" r:id="rId56"/>
    <p:sldId id="707" r:id="rId57"/>
    <p:sldId id="271" r:id="rId58"/>
    <p:sldId id="878" r:id="rId59"/>
    <p:sldId id="879" r:id="rId60"/>
    <p:sldId id="880" r:id="rId61"/>
    <p:sldId id="881" r:id="rId62"/>
    <p:sldId id="882" r:id="rId63"/>
    <p:sldId id="883" r:id="rId64"/>
    <p:sldId id="884" r:id="rId65"/>
    <p:sldId id="885" r:id="rId66"/>
    <p:sldId id="886" r:id="rId67"/>
    <p:sldId id="887" r:id="rId68"/>
    <p:sldId id="888" r:id="rId69"/>
    <p:sldId id="863" r:id="rId70"/>
    <p:sldId id="864" r:id="rId71"/>
    <p:sldId id="865" r:id="rId72"/>
    <p:sldId id="868" r:id="rId73"/>
    <p:sldId id="796" r:id="rId74"/>
    <p:sldId id="797" r:id="rId75"/>
    <p:sldId id="798" r:id="rId76"/>
    <p:sldId id="799" r:id="rId77"/>
    <p:sldId id="800" r:id="rId78"/>
    <p:sldId id="801" r:id="rId79"/>
    <p:sldId id="802" r:id="rId80"/>
    <p:sldId id="890" r:id="rId81"/>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CA54D8-38BA-47E0-856A-F66A827C065A}" v="8" dt="2021-05-12T15:42:32.1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90" d="100"/>
          <a:sy n="90" d="100"/>
        </p:scale>
        <p:origin x="52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88"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en Jaisure Correa Tello" userId="0f3c85ae3ede626a" providerId="LiveId" clId="{80CA54D8-38BA-47E0-856A-F66A827C065A}"/>
    <pc:docChg chg="custSel addSld modSld">
      <pc:chgData name="Karen Jaisure Correa Tello" userId="0f3c85ae3ede626a" providerId="LiveId" clId="{80CA54D8-38BA-47E0-856A-F66A827C065A}" dt="2021-05-12T15:42:32.182" v="15" actId="14100"/>
      <pc:docMkLst>
        <pc:docMk/>
      </pc:docMkLst>
      <pc:sldChg chg="add setBg">
        <pc:chgData name="Karen Jaisure Correa Tello" userId="0f3c85ae3ede626a" providerId="LiveId" clId="{80CA54D8-38BA-47E0-856A-F66A827C065A}" dt="2021-05-12T15:34:33.424" v="3"/>
        <pc:sldMkLst>
          <pc:docMk/>
          <pc:sldMk cId="1627978576" sldId="696"/>
        </pc:sldMkLst>
      </pc:sldChg>
      <pc:sldChg chg="add setBg">
        <pc:chgData name="Karen Jaisure Correa Tello" userId="0f3c85ae3ede626a" providerId="LiveId" clId="{80CA54D8-38BA-47E0-856A-F66A827C065A}" dt="2021-05-12T15:34:30.445" v="2"/>
        <pc:sldMkLst>
          <pc:docMk/>
          <pc:sldMk cId="68354841" sldId="706"/>
        </pc:sldMkLst>
      </pc:sldChg>
      <pc:sldChg chg="add setBg">
        <pc:chgData name="Karen Jaisure Correa Tello" userId="0f3c85ae3ede626a" providerId="LiveId" clId="{80CA54D8-38BA-47E0-856A-F66A827C065A}" dt="2021-05-12T15:34:36.100" v="4"/>
        <pc:sldMkLst>
          <pc:docMk/>
          <pc:sldMk cId="3454497504" sldId="707"/>
        </pc:sldMkLst>
      </pc:sldChg>
      <pc:sldChg chg="addSp modSp new mod">
        <pc:chgData name="Karen Jaisure Correa Tello" userId="0f3c85ae3ede626a" providerId="LiveId" clId="{80CA54D8-38BA-47E0-856A-F66A827C065A}" dt="2021-05-12T15:39:24.393" v="10" actId="14100"/>
        <pc:sldMkLst>
          <pc:docMk/>
          <pc:sldMk cId="82687222" sldId="890"/>
        </pc:sldMkLst>
        <pc:picChg chg="add mod">
          <ac:chgData name="Karen Jaisure Correa Tello" userId="0f3c85ae3ede626a" providerId="LiveId" clId="{80CA54D8-38BA-47E0-856A-F66A827C065A}" dt="2021-05-12T15:39:24.393" v="10" actId="14100"/>
          <ac:picMkLst>
            <pc:docMk/>
            <pc:sldMk cId="82687222" sldId="890"/>
            <ac:picMk id="4" creationId="{8C11712A-AC4F-4F70-B425-C291A95C09B5}"/>
          </ac:picMkLst>
        </pc:picChg>
      </pc:sldChg>
      <pc:sldChg chg="addSp delSp modSp new mod">
        <pc:chgData name="Karen Jaisure Correa Tello" userId="0f3c85ae3ede626a" providerId="LiveId" clId="{80CA54D8-38BA-47E0-856A-F66A827C065A}" dt="2021-05-12T15:42:32.182" v="15" actId="14100"/>
        <pc:sldMkLst>
          <pc:docMk/>
          <pc:sldMk cId="680854194" sldId="891"/>
        </pc:sldMkLst>
        <pc:spChg chg="del">
          <ac:chgData name="Karen Jaisure Correa Tello" userId="0f3c85ae3ede626a" providerId="LiveId" clId="{80CA54D8-38BA-47E0-856A-F66A827C065A}" dt="2021-05-12T15:40:19.019" v="12" actId="478"/>
          <ac:spMkLst>
            <pc:docMk/>
            <pc:sldMk cId="680854194" sldId="891"/>
            <ac:spMk id="2" creationId="{D092E299-2894-4917-906F-EDC7099E1FDC}"/>
          </ac:spMkLst>
        </pc:spChg>
        <pc:spChg chg="del">
          <ac:chgData name="Karen Jaisure Correa Tello" userId="0f3c85ae3ede626a" providerId="LiveId" clId="{80CA54D8-38BA-47E0-856A-F66A827C065A}" dt="2021-05-12T15:40:21.667" v="13" actId="478"/>
          <ac:spMkLst>
            <pc:docMk/>
            <pc:sldMk cId="680854194" sldId="891"/>
            <ac:spMk id="3" creationId="{663F3278-237F-4714-8294-5398472BB5CE}"/>
          </ac:spMkLst>
        </pc:spChg>
        <pc:picChg chg="add mod">
          <ac:chgData name="Karen Jaisure Correa Tello" userId="0f3c85ae3ede626a" providerId="LiveId" clId="{80CA54D8-38BA-47E0-856A-F66A827C065A}" dt="2021-05-12T15:42:32.182" v="15" actId="14100"/>
          <ac:picMkLst>
            <pc:docMk/>
            <pc:sldMk cId="680854194" sldId="891"/>
            <ac:picMk id="1026" creationId="{87EC373E-C8B5-4227-9E18-92003F408FB9}"/>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71DB0E-FF63-4648-BA96-59377B666D7A}" type="doc">
      <dgm:prSet loTypeId="urn:microsoft.com/office/officeart/2005/8/layout/bProcess2" loCatId="process" qsTypeId="urn:microsoft.com/office/officeart/2005/8/quickstyle/3d1" qsCatId="3D" csTypeId="urn:microsoft.com/office/officeart/2005/8/colors/colorful4" csCatId="colorful" phldr="1"/>
      <dgm:spPr/>
      <dgm:t>
        <a:bodyPr/>
        <a:lstStyle/>
        <a:p>
          <a:endParaRPr lang="es-CO"/>
        </a:p>
      </dgm:t>
    </dgm:pt>
    <dgm:pt modelId="{FDB19D8E-752F-4E81-AAEF-535FD6F77D00}">
      <dgm:prSet phldrT="[Texto]"/>
      <dgm:spPr/>
      <dgm:t>
        <a:bodyPr/>
        <a:lstStyle/>
        <a:p>
          <a:r>
            <a:rPr lang="es-CO" b="1" dirty="0">
              <a:solidFill>
                <a:schemeClr val="tx1"/>
              </a:solidFill>
            </a:rPr>
            <a:t>5654 PPL</a:t>
          </a:r>
        </a:p>
      </dgm:t>
    </dgm:pt>
    <dgm:pt modelId="{0DE813A1-D69C-41BD-8F0B-A2A00DE4E7E5}" type="parTrans" cxnId="{E1BA5B07-1D2B-4B5A-9588-6C36FCB64E19}">
      <dgm:prSet/>
      <dgm:spPr/>
      <dgm:t>
        <a:bodyPr/>
        <a:lstStyle/>
        <a:p>
          <a:endParaRPr lang="es-CO"/>
        </a:p>
      </dgm:t>
    </dgm:pt>
    <dgm:pt modelId="{FCF5DB4E-D88B-4C70-804F-5D6738D6EE5C}" type="sibTrans" cxnId="{E1BA5B07-1D2B-4B5A-9588-6C36FCB64E19}">
      <dgm:prSet/>
      <dgm:spPr/>
      <dgm:t>
        <a:bodyPr/>
        <a:lstStyle/>
        <a:p>
          <a:endParaRPr lang="es-CO"/>
        </a:p>
      </dgm:t>
    </dgm:pt>
    <dgm:pt modelId="{DB84C298-1B3C-4EEF-A102-A2C8680F580F}">
      <dgm:prSet phldrT="[Texto]" custT="1"/>
      <dgm:spPr/>
      <dgm:t>
        <a:bodyPr/>
        <a:lstStyle/>
        <a:p>
          <a:r>
            <a:rPr lang="es-CO" sz="1400" b="1" dirty="0">
              <a:solidFill>
                <a:schemeClr val="tx1"/>
              </a:solidFill>
            </a:rPr>
            <a:t>550 Funcionarios CCV</a:t>
          </a:r>
        </a:p>
      </dgm:t>
    </dgm:pt>
    <dgm:pt modelId="{E84615EC-6703-4C14-AF21-E329A4607413}" type="parTrans" cxnId="{5A988B79-7204-41F6-BAF7-E1A38536C98C}">
      <dgm:prSet/>
      <dgm:spPr/>
      <dgm:t>
        <a:bodyPr/>
        <a:lstStyle/>
        <a:p>
          <a:endParaRPr lang="es-CO"/>
        </a:p>
      </dgm:t>
    </dgm:pt>
    <dgm:pt modelId="{082B5D9D-0820-411B-A5AC-A9CFD0ABBFA7}" type="sibTrans" cxnId="{5A988B79-7204-41F6-BAF7-E1A38536C98C}">
      <dgm:prSet/>
      <dgm:spPr/>
      <dgm:t>
        <a:bodyPr/>
        <a:lstStyle/>
        <a:p>
          <a:endParaRPr lang="es-CO"/>
        </a:p>
      </dgm:t>
    </dgm:pt>
    <dgm:pt modelId="{D542C016-D7F6-42E6-9DB9-B907F5614BD2}">
      <dgm:prSet phldrT="[Texto]" custT="1"/>
      <dgm:spPr/>
      <dgm:t>
        <a:bodyPr/>
        <a:lstStyle/>
        <a:p>
          <a:r>
            <a:rPr lang="es-CO" sz="1200" b="1" dirty="0">
              <a:solidFill>
                <a:schemeClr val="tx1"/>
              </a:solidFill>
            </a:rPr>
            <a:t>40 Olaguer Consorcio</a:t>
          </a:r>
        </a:p>
      </dgm:t>
    </dgm:pt>
    <dgm:pt modelId="{E30BA35C-3D4E-4E8B-A9F1-CD93C3A99D13}" type="parTrans" cxnId="{A927ADBB-19D5-4D50-8A81-67659B40EDF1}">
      <dgm:prSet/>
      <dgm:spPr/>
      <dgm:t>
        <a:bodyPr/>
        <a:lstStyle/>
        <a:p>
          <a:endParaRPr lang="es-CO"/>
        </a:p>
      </dgm:t>
    </dgm:pt>
    <dgm:pt modelId="{0D9F0696-4534-442C-A872-5B9FB647B0C4}" type="sibTrans" cxnId="{A927ADBB-19D5-4D50-8A81-67659B40EDF1}">
      <dgm:prSet/>
      <dgm:spPr/>
      <dgm:t>
        <a:bodyPr/>
        <a:lstStyle/>
        <a:p>
          <a:endParaRPr lang="es-CO"/>
        </a:p>
      </dgm:t>
    </dgm:pt>
    <dgm:pt modelId="{7657B28A-3512-47F9-BC98-4F76404B8E0F}">
      <dgm:prSet phldrT="[Texto]" custT="1"/>
      <dgm:spPr/>
      <dgm:t>
        <a:bodyPr/>
        <a:lstStyle/>
        <a:p>
          <a:r>
            <a:rPr lang="es-CO" sz="1400" b="1" dirty="0">
              <a:solidFill>
                <a:schemeClr val="tx1"/>
              </a:solidFill>
            </a:rPr>
            <a:t>12 administrativos</a:t>
          </a:r>
        </a:p>
      </dgm:t>
    </dgm:pt>
    <dgm:pt modelId="{3D80454A-F11D-4E01-B687-1BF2BE930A9C}" type="parTrans" cxnId="{A00AE84F-B271-4761-9B7E-7F8B134E6C83}">
      <dgm:prSet/>
      <dgm:spPr/>
      <dgm:t>
        <a:bodyPr/>
        <a:lstStyle/>
        <a:p>
          <a:endParaRPr lang="es-CO"/>
        </a:p>
      </dgm:t>
    </dgm:pt>
    <dgm:pt modelId="{27B121F3-5D72-4E16-9BBC-FAF5A6A86F95}" type="sibTrans" cxnId="{A00AE84F-B271-4761-9B7E-7F8B134E6C83}">
      <dgm:prSet/>
      <dgm:spPr/>
      <dgm:t>
        <a:bodyPr/>
        <a:lstStyle/>
        <a:p>
          <a:endParaRPr lang="es-CO"/>
        </a:p>
      </dgm:t>
    </dgm:pt>
    <dgm:pt modelId="{52331B18-A58D-4DA6-AA59-8EC91D4AEA01}">
      <dgm:prSet phldrT="[Texto]" custT="1"/>
      <dgm:spPr/>
      <dgm:t>
        <a:bodyPr/>
        <a:lstStyle/>
        <a:p>
          <a:r>
            <a:rPr lang="es-CO" sz="1400" b="1" dirty="0">
              <a:solidFill>
                <a:schemeClr val="tx1"/>
              </a:solidFill>
            </a:rPr>
            <a:t>28 Sanidad</a:t>
          </a:r>
        </a:p>
      </dgm:t>
    </dgm:pt>
    <dgm:pt modelId="{19D9DB35-695A-4262-B46E-C1F4ADE758DF}" type="parTrans" cxnId="{D95DC331-3270-4A36-8F0E-EE80FD81953C}">
      <dgm:prSet/>
      <dgm:spPr/>
      <dgm:t>
        <a:bodyPr/>
        <a:lstStyle/>
        <a:p>
          <a:endParaRPr lang="es-CO"/>
        </a:p>
      </dgm:t>
    </dgm:pt>
    <dgm:pt modelId="{8EC1ED0D-EEA8-43FF-AA0C-0714A68F8AE4}" type="sibTrans" cxnId="{D95DC331-3270-4A36-8F0E-EE80FD81953C}">
      <dgm:prSet/>
      <dgm:spPr/>
      <dgm:t>
        <a:bodyPr/>
        <a:lstStyle/>
        <a:p>
          <a:endParaRPr lang="es-CO"/>
        </a:p>
      </dgm:t>
    </dgm:pt>
    <dgm:pt modelId="{ED296E66-2D54-41DE-96B0-98C4FD7C0CE6}">
      <dgm:prSet phldrT="[Texto]" custT="1"/>
      <dgm:spPr/>
      <dgm:t>
        <a:bodyPr/>
        <a:lstStyle/>
        <a:p>
          <a:r>
            <a:rPr lang="es-CO" sz="1400" dirty="0">
              <a:solidFill>
                <a:schemeClr val="tx1"/>
              </a:solidFill>
            </a:rPr>
            <a:t>158 </a:t>
          </a:r>
          <a:r>
            <a:rPr lang="es-CO" sz="1400" dirty="0" err="1">
              <a:solidFill>
                <a:schemeClr val="tx1"/>
              </a:solidFill>
            </a:rPr>
            <a:t>ACCV</a:t>
          </a:r>
          <a:endParaRPr lang="es-CO" sz="1400" dirty="0">
            <a:solidFill>
              <a:schemeClr val="tx1"/>
            </a:solidFill>
          </a:endParaRPr>
        </a:p>
        <a:p>
          <a:r>
            <a:rPr lang="es-CO" sz="1400" dirty="0">
              <a:solidFill>
                <a:schemeClr val="tx1"/>
              </a:solidFill>
            </a:rPr>
            <a:t>(60 Cont2/2020)</a:t>
          </a:r>
        </a:p>
      </dgm:t>
    </dgm:pt>
    <dgm:pt modelId="{8745F358-56B1-4658-B792-26B5DF8E1950}" type="parTrans" cxnId="{D39897CD-8C49-4A8E-8DF1-1650F198DDA0}">
      <dgm:prSet/>
      <dgm:spPr/>
      <dgm:t>
        <a:bodyPr/>
        <a:lstStyle/>
        <a:p>
          <a:endParaRPr lang="es-CO"/>
        </a:p>
      </dgm:t>
    </dgm:pt>
    <dgm:pt modelId="{25589D07-298C-405E-91A0-AA90F867689B}" type="sibTrans" cxnId="{D39897CD-8C49-4A8E-8DF1-1650F198DDA0}">
      <dgm:prSet/>
      <dgm:spPr/>
      <dgm:t>
        <a:bodyPr/>
        <a:lstStyle/>
        <a:p>
          <a:endParaRPr lang="es-CO"/>
        </a:p>
      </dgm:t>
    </dgm:pt>
    <dgm:pt modelId="{A4922EDE-4AF6-4384-8B37-D00C21B7C3FE}">
      <dgm:prSet phldrT="[Texto]"/>
      <dgm:spPr/>
      <dgm:t>
        <a:bodyPr/>
        <a:lstStyle/>
        <a:p>
          <a:r>
            <a:rPr lang="es-CO" dirty="0"/>
            <a:t> </a:t>
          </a:r>
          <a:r>
            <a:rPr lang="es-CO" b="1" dirty="0"/>
            <a:t>&gt;6442</a:t>
          </a:r>
        </a:p>
        <a:p>
          <a:r>
            <a:rPr lang="es-CO" b="1" dirty="0"/>
            <a:t>Personas</a:t>
          </a:r>
        </a:p>
      </dgm:t>
    </dgm:pt>
    <dgm:pt modelId="{56248DA8-89AD-4AE7-97D1-4DF6D9FA441C}" type="parTrans" cxnId="{3ED209B8-E6A2-42F8-B6EA-6085E7F72BDE}">
      <dgm:prSet/>
      <dgm:spPr/>
      <dgm:t>
        <a:bodyPr/>
        <a:lstStyle/>
        <a:p>
          <a:endParaRPr lang="es-CO"/>
        </a:p>
      </dgm:t>
    </dgm:pt>
    <dgm:pt modelId="{509A49E6-2E3E-4C81-A56F-039AF76D7BE0}" type="sibTrans" cxnId="{3ED209B8-E6A2-42F8-B6EA-6085E7F72BDE}">
      <dgm:prSet/>
      <dgm:spPr/>
      <dgm:t>
        <a:bodyPr/>
        <a:lstStyle/>
        <a:p>
          <a:endParaRPr lang="es-CO"/>
        </a:p>
      </dgm:t>
    </dgm:pt>
    <dgm:pt modelId="{D3C4FD3C-A1B4-4B8A-9083-881A04C56949}" type="pres">
      <dgm:prSet presAssocID="{0271DB0E-FF63-4648-BA96-59377B666D7A}" presName="diagram" presStyleCnt="0">
        <dgm:presLayoutVars>
          <dgm:dir/>
          <dgm:resizeHandles/>
        </dgm:presLayoutVars>
      </dgm:prSet>
      <dgm:spPr/>
    </dgm:pt>
    <dgm:pt modelId="{D71998A6-DE4D-4D13-A802-1258078D1E13}" type="pres">
      <dgm:prSet presAssocID="{FDB19D8E-752F-4E81-AAEF-535FD6F77D00}" presName="firstNode" presStyleLbl="node1" presStyleIdx="0" presStyleCnt="7" custLinFactNeighborX="19425">
        <dgm:presLayoutVars>
          <dgm:bulletEnabled val="1"/>
        </dgm:presLayoutVars>
      </dgm:prSet>
      <dgm:spPr/>
    </dgm:pt>
    <dgm:pt modelId="{ABACFF72-8969-4CF3-B15F-2598842F8F10}" type="pres">
      <dgm:prSet presAssocID="{FCF5DB4E-D88B-4C70-804F-5D6738D6EE5C}" presName="sibTrans" presStyleLbl="sibTrans2D1" presStyleIdx="0" presStyleCnt="6"/>
      <dgm:spPr/>
    </dgm:pt>
    <dgm:pt modelId="{75A5784A-DFB2-4532-915C-7A2D8DBEF400}" type="pres">
      <dgm:prSet presAssocID="{DB84C298-1B3C-4EEF-A102-A2C8680F580F}" presName="middleNode" presStyleCnt="0"/>
      <dgm:spPr/>
    </dgm:pt>
    <dgm:pt modelId="{E808212F-24ED-411B-BEC9-87D93655F9D4}" type="pres">
      <dgm:prSet presAssocID="{DB84C298-1B3C-4EEF-A102-A2C8680F580F}" presName="padding" presStyleLbl="node1" presStyleIdx="0" presStyleCnt="7"/>
      <dgm:spPr/>
    </dgm:pt>
    <dgm:pt modelId="{30207073-23ED-4E92-ABF6-CB08E28ABEBC}" type="pres">
      <dgm:prSet presAssocID="{DB84C298-1B3C-4EEF-A102-A2C8680F580F}" presName="shape" presStyleLbl="node1" presStyleIdx="1" presStyleCnt="7" custScaleX="151663">
        <dgm:presLayoutVars>
          <dgm:bulletEnabled val="1"/>
        </dgm:presLayoutVars>
      </dgm:prSet>
      <dgm:spPr/>
    </dgm:pt>
    <dgm:pt modelId="{C244B92A-283B-45BD-BA69-51E2C612FAFD}" type="pres">
      <dgm:prSet presAssocID="{082B5D9D-0820-411B-A5AC-A9CFD0ABBFA7}" presName="sibTrans" presStyleLbl="sibTrans2D1" presStyleIdx="1" presStyleCnt="6"/>
      <dgm:spPr/>
    </dgm:pt>
    <dgm:pt modelId="{81C1E86C-5519-4516-9876-9838D7D63C0C}" type="pres">
      <dgm:prSet presAssocID="{D542C016-D7F6-42E6-9DB9-B907F5614BD2}" presName="middleNode" presStyleCnt="0"/>
      <dgm:spPr/>
    </dgm:pt>
    <dgm:pt modelId="{B6B3FD99-A3C5-4E31-A9A4-B0FE8F56B1BC}" type="pres">
      <dgm:prSet presAssocID="{D542C016-D7F6-42E6-9DB9-B907F5614BD2}" presName="padding" presStyleLbl="node1" presStyleIdx="1" presStyleCnt="7"/>
      <dgm:spPr/>
    </dgm:pt>
    <dgm:pt modelId="{49FBC349-C5FD-4D87-82AD-B8BB2B23020C}" type="pres">
      <dgm:prSet presAssocID="{D542C016-D7F6-42E6-9DB9-B907F5614BD2}" presName="shape" presStyleLbl="node1" presStyleIdx="2" presStyleCnt="7">
        <dgm:presLayoutVars>
          <dgm:bulletEnabled val="1"/>
        </dgm:presLayoutVars>
      </dgm:prSet>
      <dgm:spPr/>
    </dgm:pt>
    <dgm:pt modelId="{BA19F067-BE7C-46B5-8226-4B4D4B748068}" type="pres">
      <dgm:prSet presAssocID="{0D9F0696-4534-442C-A872-5B9FB647B0C4}" presName="sibTrans" presStyleLbl="sibTrans2D1" presStyleIdx="2" presStyleCnt="6"/>
      <dgm:spPr/>
    </dgm:pt>
    <dgm:pt modelId="{4319A46D-5F1D-48D7-BDF2-A180BC9245A9}" type="pres">
      <dgm:prSet presAssocID="{52331B18-A58D-4DA6-AA59-8EC91D4AEA01}" presName="middleNode" presStyleCnt="0"/>
      <dgm:spPr/>
    </dgm:pt>
    <dgm:pt modelId="{6F1CE5C4-CCBC-4AC1-A492-919257C9A268}" type="pres">
      <dgm:prSet presAssocID="{52331B18-A58D-4DA6-AA59-8EC91D4AEA01}" presName="padding" presStyleLbl="node1" presStyleIdx="2" presStyleCnt="7"/>
      <dgm:spPr/>
    </dgm:pt>
    <dgm:pt modelId="{19585A03-46DC-47A7-857F-EBC61C0F0E4C}" type="pres">
      <dgm:prSet presAssocID="{52331B18-A58D-4DA6-AA59-8EC91D4AEA01}" presName="shape" presStyleLbl="node1" presStyleIdx="3" presStyleCnt="7" custScaleX="140933">
        <dgm:presLayoutVars>
          <dgm:bulletEnabled val="1"/>
        </dgm:presLayoutVars>
      </dgm:prSet>
      <dgm:spPr/>
    </dgm:pt>
    <dgm:pt modelId="{7769862F-5ABE-487D-A79B-DE6E54EC659F}" type="pres">
      <dgm:prSet presAssocID="{8EC1ED0D-EEA8-43FF-AA0C-0714A68F8AE4}" presName="sibTrans" presStyleLbl="sibTrans2D1" presStyleIdx="3" presStyleCnt="6"/>
      <dgm:spPr/>
    </dgm:pt>
    <dgm:pt modelId="{E5762C28-79A8-479F-88BF-35E70CA1B9A6}" type="pres">
      <dgm:prSet presAssocID="{7657B28A-3512-47F9-BC98-4F76404B8E0F}" presName="middleNode" presStyleCnt="0"/>
      <dgm:spPr/>
    </dgm:pt>
    <dgm:pt modelId="{254335EF-C27D-4CBA-AF95-939EE47D1AB3}" type="pres">
      <dgm:prSet presAssocID="{7657B28A-3512-47F9-BC98-4F76404B8E0F}" presName="padding" presStyleLbl="node1" presStyleIdx="3" presStyleCnt="7"/>
      <dgm:spPr/>
    </dgm:pt>
    <dgm:pt modelId="{11D1D0E0-7B5A-471E-A884-A70FF195C76B}" type="pres">
      <dgm:prSet presAssocID="{7657B28A-3512-47F9-BC98-4F76404B8E0F}" presName="shape" presStyleLbl="node1" presStyleIdx="4" presStyleCnt="7" custScaleX="144950">
        <dgm:presLayoutVars>
          <dgm:bulletEnabled val="1"/>
        </dgm:presLayoutVars>
      </dgm:prSet>
      <dgm:spPr/>
    </dgm:pt>
    <dgm:pt modelId="{50FAAD7E-DC50-4473-817A-5CB62902FDF0}" type="pres">
      <dgm:prSet presAssocID="{27B121F3-5D72-4E16-9BBC-FAF5A6A86F95}" presName="sibTrans" presStyleLbl="sibTrans2D1" presStyleIdx="4" presStyleCnt="6"/>
      <dgm:spPr/>
    </dgm:pt>
    <dgm:pt modelId="{9E5D78DF-67F5-42B2-BF8D-5B0664AEA5AB}" type="pres">
      <dgm:prSet presAssocID="{ED296E66-2D54-41DE-96B0-98C4FD7C0CE6}" presName="middleNode" presStyleCnt="0"/>
      <dgm:spPr/>
    </dgm:pt>
    <dgm:pt modelId="{68A47FAD-7B41-47AD-910F-7D8DA048779E}" type="pres">
      <dgm:prSet presAssocID="{ED296E66-2D54-41DE-96B0-98C4FD7C0CE6}" presName="padding" presStyleLbl="node1" presStyleIdx="4" presStyleCnt="7"/>
      <dgm:spPr/>
    </dgm:pt>
    <dgm:pt modelId="{B01E1A5A-B12B-45A4-8D6D-9C975CC5EECB}" type="pres">
      <dgm:prSet presAssocID="{ED296E66-2D54-41DE-96B0-98C4FD7C0CE6}" presName="shape" presStyleLbl="node1" presStyleIdx="5" presStyleCnt="7" custScaleX="170300">
        <dgm:presLayoutVars>
          <dgm:bulletEnabled val="1"/>
        </dgm:presLayoutVars>
      </dgm:prSet>
      <dgm:spPr/>
    </dgm:pt>
    <dgm:pt modelId="{1FE1F6BE-F124-48B9-8534-6A38FD053497}" type="pres">
      <dgm:prSet presAssocID="{25589D07-298C-405E-91A0-AA90F867689B}" presName="sibTrans" presStyleLbl="sibTrans2D1" presStyleIdx="5" presStyleCnt="6"/>
      <dgm:spPr/>
    </dgm:pt>
    <dgm:pt modelId="{A9885BFE-E9B2-40BA-AA8C-CAA18AB43176}" type="pres">
      <dgm:prSet presAssocID="{A4922EDE-4AF6-4384-8B37-D00C21B7C3FE}" presName="lastNode" presStyleLbl="node1" presStyleIdx="6" presStyleCnt="7" custLinFactNeighborX="-16242" custLinFactNeighborY="-76729">
        <dgm:presLayoutVars>
          <dgm:bulletEnabled val="1"/>
        </dgm:presLayoutVars>
      </dgm:prSet>
      <dgm:spPr/>
    </dgm:pt>
  </dgm:ptLst>
  <dgm:cxnLst>
    <dgm:cxn modelId="{40BE82D2-4B8B-4D05-B1F5-A6DEB0A6A160}" type="presOf" srcId="{52331B18-A58D-4DA6-AA59-8EC91D4AEA01}" destId="{19585A03-46DC-47A7-857F-EBC61C0F0E4C}" srcOrd="0" destOrd="0" presId="urn:microsoft.com/office/officeart/2005/8/layout/bProcess2"/>
    <dgm:cxn modelId="{A927ADBB-19D5-4D50-8A81-67659B40EDF1}" srcId="{0271DB0E-FF63-4648-BA96-59377B666D7A}" destId="{D542C016-D7F6-42E6-9DB9-B907F5614BD2}" srcOrd="2" destOrd="0" parTransId="{E30BA35C-3D4E-4E8B-A9F1-CD93C3A99D13}" sibTransId="{0D9F0696-4534-442C-A872-5B9FB647B0C4}"/>
    <dgm:cxn modelId="{D39897CD-8C49-4A8E-8DF1-1650F198DDA0}" srcId="{0271DB0E-FF63-4648-BA96-59377B666D7A}" destId="{ED296E66-2D54-41DE-96B0-98C4FD7C0CE6}" srcOrd="5" destOrd="0" parTransId="{8745F358-56B1-4658-B792-26B5DF8E1950}" sibTransId="{25589D07-298C-405E-91A0-AA90F867689B}"/>
    <dgm:cxn modelId="{4A6963A3-5F48-4E17-B279-63789D1D2658}" type="presOf" srcId="{27B121F3-5D72-4E16-9BBC-FAF5A6A86F95}" destId="{50FAAD7E-DC50-4473-817A-5CB62902FDF0}" srcOrd="0" destOrd="0" presId="urn:microsoft.com/office/officeart/2005/8/layout/bProcess2"/>
    <dgm:cxn modelId="{9964709B-2D7E-4581-99EB-93AE37BAAF07}" type="presOf" srcId="{25589D07-298C-405E-91A0-AA90F867689B}" destId="{1FE1F6BE-F124-48B9-8534-6A38FD053497}" srcOrd="0" destOrd="0" presId="urn:microsoft.com/office/officeart/2005/8/layout/bProcess2"/>
    <dgm:cxn modelId="{C9C24623-B36A-4EB4-A017-1835E6D17034}" type="presOf" srcId="{ED296E66-2D54-41DE-96B0-98C4FD7C0CE6}" destId="{B01E1A5A-B12B-45A4-8D6D-9C975CC5EECB}" srcOrd="0" destOrd="0" presId="urn:microsoft.com/office/officeart/2005/8/layout/bProcess2"/>
    <dgm:cxn modelId="{7168C01E-2F9F-4996-84F5-DCD143BEE753}" type="presOf" srcId="{D542C016-D7F6-42E6-9DB9-B907F5614BD2}" destId="{49FBC349-C5FD-4D87-82AD-B8BB2B23020C}" srcOrd="0" destOrd="0" presId="urn:microsoft.com/office/officeart/2005/8/layout/bProcess2"/>
    <dgm:cxn modelId="{A51AF00C-F93F-45F8-971F-031BAB053658}" type="presOf" srcId="{082B5D9D-0820-411B-A5AC-A9CFD0ABBFA7}" destId="{C244B92A-283B-45BD-BA69-51E2C612FAFD}" srcOrd="0" destOrd="0" presId="urn:microsoft.com/office/officeart/2005/8/layout/bProcess2"/>
    <dgm:cxn modelId="{9411CED7-8CD1-41B6-8562-BF6B1EFE9779}" type="presOf" srcId="{7657B28A-3512-47F9-BC98-4F76404B8E0F}" destId="{11D1D0E0-7B5A-471E-A884-A70FF195C76B}" srcOrd="0" destOrd="0" presId="urn:microsoft.com/office/officeart/2005/8/layout/bProcess2"/>
    <dgm:cxn modelId="{732732FE-B8CB-4988-8DE5-892E570B2EB9}" type="presOf" srcId="{8EC1ED0D-EEA8-43FF-AA0C-0714A68F8AE4}" destId="{7769862F-5ABE-487D-A79B-DE6E54EC659F}" srcOrd="0" destOrd="0" presId="urn:microsoft.com/office/officeart/2005/8/layout/bProcess2"/>
    <dgm:cxn modelId="{3ED209B8-E6A2-42F8-B6EA-6085E7F72BDE}" srcId="{0271DB0E-FF63-4648-BA96-59377B666D7A}" destId="{A4922EDE-4AF6-4384-8B37-D00C21B7C3FE}" srcOrd="6" destOrd="0" parTransId="{56248DA8-89AD-4AE7-97D1-4DF6D9FA441C}" sibTransId="{509A49E6-2E3E-4C81-A56F-039AF76D7BE0}"/>
    <dgm:cxn modelId="{DDDE7D03-72C2-443C-A779-6FA14E531698}" type="presOf" srcId="{0D9F0696-4534-442C-A872-5B9FB647B0C4}" destId="{BA19F067-BE7C-46B5-8226-4B4D4B748068}" srcOrd="0" destOrd="0" presId="urn:microsoft.com/office/officeart/2005/8/layout/bProcess2"/>
    <dgm:cxn modelId="{A00AE84F-B271-4761-9B7E-7F8B134E6C83}" srcId="{0271DB0E-FF63-4648-BA96-59377B666D7A}" destId="{7657B28A-3512-47F9-BC98-4F76404B8E0F}" srcOrd="4" destOrd="0" parTransId="{3D80454A-F11D-4E01-B687-1BF2BE930A9C}" sibTransId="{27B121F3-5D72-4E16-9BBC-FAF5A6A86F95}"/>
    <dgm:cxn modelId="{B46DF725-BDF2-4C55-A5E6-0380BE22F114}" type="presOf" srcId="{FCF5DB4E-D88B-4C70-804F-5D6738D6EE5C}" destId="{ABACFF72-8969-4CF3-B15F-2598842F8F10}" srcOrd="0" destOrd="0" presId="urn:microsoft.com/office/officeart/2005/8/layout/bProcess2"/>
    <dgm:cxn modelId="{C0D7CD7A-7B9D-463E-ABF1-B6DECB562F2A}" type="presOf" srcId="{0271DB0E-FF63-4648-BA96-59377B666D7A}" destId="{D3C4FD3C-A1B4-4B8A-9083-881A04C56949}" srcOrd="0" destOrd="0" presId="urn:microsoft.com/office/officeart/2005/8/layout/bProcess2"/>
    <dgm:cxn modelId="{36739075-319D-456D-AC01-E92DE3FA4ED1}" type="presOf" srcId="{A4922EDE-4AF6-4384-8B37-D00C21B7C3FE}" destId="{A9885BFE-E9B2-40BA-AA8C-CAA18AB43176}" srcOrd="0" destOrd="0" presId="urn:microsoft.com/office/officeart/2005/8/layout/bProcess2"/>
    <dgm:cxn modelId="{5A988B79-7204-41F6-BAF7-E1A38536C98C}" srcId="{0271DB0E-FF63-4648-BA96-59377B666D7A}" destId="{DB84C298-1B3C-4EEF-A102-A2C8680F580F}" srcOrd="1" destOrd="0" parTransId="{E84615EC-6703-4C14-AF21-E329A4607413}" sibTransId="{082B5D9D-0820-411B-A5AC-A9CFD0ABBFA7}"/>
    <dgm:cxn modelId="{9B80EADD-6657-40E8-9F55-1AB3CBC1EBF8}" type="presOf" srcId="{FDB19D8E-752F-4E81-AAEF-535FD6F77D00}" destId="{D71998A6-DE4D-4D13-A802-1258078D1E13}" srcOrd="0" destOrd="0" presId="urn:microsoft.com/office/officeart/2005/8/layout/bProcess2"/>
    <dgm:cxn modelId="{E1BA5B07-1D2B-4B5A-9588-6C36FCB64E19}" srcId="{0271DB0E-FF63-4648-BA96-59377B666D7A}" destId="{FDB19D8E-752F-4E81-AAEF-535FD6F77D00}" srcOrd="0" destOrd="0" parTransId="{0DE813A1-D69C-41BD-8F0B-A2A00DE4E7E5}" sibTransId="{FCF5DB4E-D88B-4C70-804F-5D6738D6EE5C}"/>
    <dgm:cxn modelId="{0ABC0A80-EB76-4843-9429-55B42B3A542A}" type="presOf" srcId="{DB84C298-1B3C-4EEF-A102-A2C8680F580F}" destId="{30207073-23ED-4E92-ABF6-CB08E28ABEBC}" srcOrd="0" destOrd="0" presId="urn:microsoft.com/office/officeart/2005/8/layout/bProcess2"/>
    <dgm:cxn modelId="{D95DC331-3270-4A36-8F0E-EE80FD81953C}" srcId="{0271DB0E-FF63-4648-BA96-59377B666D7A}" destId="{52331B18-A58D-4DA6-AA59-8EC91D4AEA01}" srcOrd="3" destOrd="0" parTransId="{19D9DB35-695A-4262-B46E-C1F4ADE758DF}" sibTransId="{8EC1ED0D-EEA8-43FF-AA0C-0714A68F8AE4}"/>
    <dgm:cxn modelId="{00CA26C1-6FB7-45EC-A70B-6F5316BB7F70}" type="presParOf" srcId="{D3C4FD3C-A1B4-4B8A-9083-881A04C56949}" destId="{D71998A6-DE4D-4D13-A802-1258078D1E13}" srcOrd="0" destOrd="0" presId="urn:microsoft.com/office/officeart/2005/8/layout/bProcess2"/>
    <dgm:cxn modelId="{334C9189-6813-419D-9AFC-7C8FBE0C09AF}" type="presParOf" srcId="{D3C4FD3C-A1B4-4B8A-9083-881A04C56949}" destId="{ABACFF72-8969-4CF3-B15F-2598842F8F10}" srcOrd="1" destOrd="0" presId="urn:microsoft.com/office/officeart/2005/8/layout/bProcess2"/>
    <dgm:cxn modelId="{5EFA5ECD-9D2C-4394-9AA5-28AE1EE1AD1C}" type="presParOf" srcId="{D3C4FD3C-A1B4-4B8A-9083-881A04C56949}" destId="{75A5784A-DFB2-4532-915C-7A2D8DBEF400}" srcOrd="2" destOrd="0" presId="urn:microsoft.com/office/officeart/2005/8/layout/bProcess2"/>
    <dgm:cxn modelId="{F9EB2F57-0FB6-4B0C-8959-1DFFA83B241E}" type="presParOf" srcId="{75A5784A-DFB2-4532-915C-7A2D8DBEF400}" destId="{E808212F-24ED-411B-BEC9-87D93655F9D4}" srcOrd="0" destOrd="0" presId="urn:microsoft.com/office/officeart/2005/8/layout/bProcess2"/>
    <dgm:cxn modelId="{379EBF19-B478-4166-9715-9756D79BA818}" type="presParOf" srcId="{75A5784A-DFB2-4532-915C-7A2D8DBEF400}" destId="{30207073-23ED-4E92-ABF6-CB08E28ABEBC}" srcOrd="1" destOrd="0" presId="urn:microsoft.com/office/officeart/2005/8/layout/bProcess2"/>
    <dgm:cxn modelId="{9EF63D09-B81B-44D2-A3CC-A04928D4CEE7}" type="presParOf" srcId="{D3C4FD3C-A1B4-4B8A-9083-881A04C56949}" destId="{C244B92A-283B-45BD-BA69-51E2C612FAFD}" srcOrd="3" destOrd="0" presId="urn:microsoft.com/office/officeart/2005/8/layout/bProcess2"/>
    <dgm:cxn modelId="{FBC3967D-19C1-4868-A7FC-F5CAAA2D7A1A}" type="presParOf" srcId="{D3C4FD3C-A1B4-4B8A-9083-881A04C56949}" destId="{81C1E86C-5519-4516-9876-9838D7D63C0C}" srcOrd="4" destOrd="0" presId="urn:microsoft.com/office/officeart/2005/8/layout/bProcess2"/>
    <dgm:cxn modelId="{FB7EE72E-5505-4FCE-BE69-A47908C6A822}" type="presParOf" srcId="{81C1E86C-5519-4516-9876-9838D7D63C0C}" destId="{B6B3FD99-A3C5-4E31-A9A4-B0FE8F56B1BC}" srcOrd="0" destOrd="0" presId="urn:microsoft.com/office/officeart/2005/8/layout/bProcess2"/>
    <dgm:cxn modelId="{9AC51515-0FDA-42C5-8AA1-5FEE5C251D09}" type="presParOf" srcId="{81C1E86C-5519-4516-9876-9838D7D63C0C}" destId="{49FBC349-C5FD-4D87-82AD-B8BB2B23020C}" srcOrd="1" destOrd="0" presId="urn:microsoft.com/office/officeart/2005/8/layout/bProcess2"/>
    <dgm:cxn modelId="{99E149C1-AD9A-4C86-A143-DDCE18282616}" type="presParOf" srcId="{D3C4FD3C-A1B4-4B8A-9083-881A04C56949}" destId="{BA19F067-BE7C-46B5-8226-4B4D4B748068}" srcOrd="5" destOrd="0" presId="urn:microsoft.com/office/officeart/2005/8/layout/bProcess2"/>
    <dgm:cxn modelId="{FB52F728-3C41-4016-8969-4A663394C10F}" type="presParOf" srcId="{D3C4FD3C-A1B4-4B8A-9083-881A04C56949}" destId="{4319A46D-5F1D-48D7-BDF2-A180BC9245A9}" srcOrd="6" destOrd="0" presId="urn:microsoft.com/office/officeart/2005/8/layout/bProcess2"/>
    <dgm:cxn modelId="{64DA4B05-68DF-47EB-B1F4-6548D6BD7016}" type="presParOf" srcId="{4319A46D-5F1D-48D7-BDF2-A180BC9245A9}" destId="{6F1CE5C4-CCBC-4AC1-A492-919257C9A268}" srcOrd="0" destOrd="0" presId="urn:microsoft.com/office/officeart/2005/8/layout/bProcess2"/>
    <dgm:cxn modelId="{382EA021-07E7-4461-9427-CD59CB2A0CF6}" type="presParOf" srcId="{4319A46D-5F1D-48D7-BDF2-A180BC9245A9}" destId="{19585A03-46DC-47A7-857F-EBC61C0F0E4C}" srcOrd="1" destOrd="0" presId="urn:microsoft.com/office/officeart/2005/8/layout/bProcess2"/>
    <dgm:cxn modelId="{AC9A2867-32DC-4B85-BDA8-3693488B20DC}" type="presParOf" srcId="{D3C4FD3C-A1B4-4B8A-9083-881A04C56949}" destId="{7769862F-5ABE-487D-A79B-DE6E54EC659F}" srcOrd="7" destOrd="0" presId="urn:microsoft.com/office/officeart/2005/8/layout/bProcess2"/>
    <dgm:cxn modelId="{46C1E2F1-6414-4E4F-A029-7F023240C53D}" type="presParOf" srcId="{D3C4FD3C-A1B4-4B8A-9083-881A04C56949}" destId="{E5762C28-79A8-479F-88BF-35E70CA1B9A6}" srcOrd="8" destOrd="0" presId="urn:microsoft.com/office/officeart/2005/8/layout/bProcess2"/>
    <dgm:cxn modelId="{0DCA2F9C-1239-4561-812E-D9573CFD65F1}" type="presParOf" srcId="{E5762C28-79A8-479F-88BF-35E70CA1B9A6}" destId="{254335EF-C27D-4CBA-AF95-939EE47D1AB3}" srcOrd="0" destOrd="0" presId="urn:microsoft.com/office/officeart/2005/8/layout/bProcess2"/>
    <dgm:cxn modelId="{E6282413-1DDE-43AE-9A7B-2848C570CB74}" type="presParOf" srcId="{E5762C28-79A8-479F-88BF-35E70CA1B9A6}" destId="{11D1D0E0-7B5A-471E-A884-A70FF195C76B}" srcOrd="1" destOrd="0" presId="urn:microsoft.com/office/officeart/2005/8/layout/bProcess2"/>
    <dgm:cxn modelId="{C5E19F75-9F2A-4B1F-BD91-5563E340F9C3}" type="presParOf" srcId="{D3C4FD3C-A1B4-4B8A-9083-881A04C56949}" destId="{50FAAD7E-DC50-4473-817A-5CB62902FDF0}" srcOrd="9" destOrd="0" presId="urn:microsoft.com/office/officeart/2005/8/layout/bProcess2"/>
    <dgm:cxn modelId="{2533E6B0-E5E1-4ACC-9500-417179EB8B23}" type="presParOf" srcId="{D3C4FD3C-A1B4-4B8A-9083-881A04C56949}" destId="{9E5D78DF-67F5-42B2-BF8D-5B0664AEA5AB}" srcOrd="10" destOrd="0" presId="urn:microsoft.com/office/officeart/2005/8/layout/bProcess2"/>
    <dgm:cxn modelId="{9ADF3936-FA6B-4F09-8CE8-254E0C6578FA}" type="presParOf" srcId="{9E5D78DF-67F5-42B2-BF8D-5B0664AEA5AB}" destId="{68A47FAD-7B41-47AD-910F-7D8DA048779E}" srcOrd="0" destOrd="0" presId="urn:microsoft.com/office/officeart/2005/8/layout/bProcess2"/>
    <dgm:cxn modelId="{EF93ACBD-1779-4911-8FC5-83B4864AFE79}" type="presParOf" srcId="{9E5D78DF-67F5-42B2-BF8D-5B0664AEA5AB}" destId="{B01E1A5A-B12B-45A4-8D6D-9C975CC5EECB}" srcOrd="1" destOrd="0" presId="urn:microsoft.com/office/officeart/2005/8/layout/bProcess2"/>
    <dgm:cxn modelId="{C3C6A7AB-9EE5-44EB-A96C-B7F08AF553FD}" type="presParOf" srcId="{D3C4FD3C-A1B4-4B8A-9083-881A04C56949}" destId="{1FE1F6BE-F124-48B9-8534-6A38FD053497}" srcOrd="11" destOrd="0" presId="urn:microsoft.com/office/officeart/2005/8/layout/bProcess2"/>
    <dgm:cxn modelId="{C64D0F31-78DE-43D0-94AB-C126EA35C6B6}" type="presParOf" srcId="{D3C4FD3C-A1B4-4B8A-9083-881A04C56949}" destId="{A9885BFE-E9B2-40BA-AA8C-CAA18AB43176}" srcOrd="12" destOrd="0" presId="urn:microsoft.com/office/officeart/2005/8/layout/b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5E363A-49A5-44C7-9E44-3288EFFC1662}"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s-CO"/>
        </a:p>
      </dgm:t>
    </dgm:pt>
    <dgm:pt modelId="{EA67AA24-433A-4F58-93B7-72484BC5DF4D}">
      <dgm:prSet phldrT="[Texto]"/>
      <dgm:spPr/>
      <dgm:t>
        <a:bodyPr/>
        <a:lstStyle/>
        <a:p>
          <a:r>
            <a:rPr lang="es-CO" dirty="0"/>
            <a:t>5200 muestras tomadas</a:t>
          </a:r>
        </a:p>
      </dgm:t>
    </dgm:pt>
    <dgm:pt modelId="{68C9CA5B-F944-4F97-AC35-669B8D2D9509}" type="parTrans" cxnId="{04DB01CC-036C-4C2A-9900-E3C06B73ACAB}">
      <dgm:prSet/>
      <dgm:spPr/>
      <dgm:t>
        <a:bodyPr/>
        <a:lstStyle/>
        <a:p>
          <a:endParaRPr lang="es-CO"/>
        </a:p>
      </dgm:t>
    </dgm:pt>
    <dgm:pt modelId="{88DB4ABF-AAAE-44AD-A1CE-69A017134907}" type="sibTrans" cxnId="{04DB01CC-036C-4C2A-9900-E3C06B73ACAB}">
      <dgm:prSet/>
      <dgm:spPr/>
      <dgm:t>
        <a:bodyPr/>
        <a:lstStyle/>
        <a:p>
          <a:endParaRPr lang="es-CO"/>
        </a:p>
      </dgm:t>
    </dgm:pt>
    <dgm:pt modelId="{246871C5-F917-4FBD-83C0-CD6604FF53DA}">
      <dgm:prSet phldrT="[Texto]"/>
      <dgm:spPr/>
      <dgm:t>
        <a:bodyPr/>
        <a:lstStyle/>
        <a:p>
          <a:r>
            <a:rPr lang="es-CO" dirty="0"/>
            <a:t>1720 casos positivos</a:t>
          </a:r>
        </a:p>
      </dgm:t>
    </dgm:pt>
    <dgm:pt modelId="{40A4A128-EB1B-474A-9FD0-0AA9896BD449}" type="parTrans" cxnId="{904349DC-DAF9-45A4-8091-09284E8FA4E5}">
      <dgm:prSet/>
      <dgm:spPr/>
      <dgm:t>
        <a:bodyPr/>
        <a:lstStyle/>
        <a:p>
          <a:endParaRPr lang="es-CO"/>
        </a:p>
      </dgm:t>
    </dgm:pt>
    <dgm:pt modelId="{86B7A7C7-DF0C-4E70-8848-837917781103}" type="sibTrans" cxnId="{904349DC-DAF9-45A4-8091-09284E8FA4E5}">
      <dgm:prSet/>
      <dgm:spPr/>
      <dgm:t>
        <a:bodyPr/>
        <a:lstStyle/>
        <a:p>
          <a:endParaRPr lang="es-CO"/>
        </a:p>
      </dgm:t>
    </dgm:pt>
    <dgm:pt modelId="{EBAC6515-88CD-4889-B050-818E191B8787}">
      <dgm:prSet phldrT="[Texto]"/>
      <dgm:spPr/>
      <dgm:t>
        <a:bodyPr/>
        <a:lstStyle/>
        <a:p>
          <a:r>
            <a:rPr lang="es-CO" dirty="0"/>
            <a:t>18 fallecidos</a:t>
          </a:r>
        </a:p>
      </dgm:t>
    </dgm:pt>
    <dgm:pt modelId="{383167FC-B8B9-4E6D-A1DB-9A2F157C3E18}" type="parTrans" cxnId="{77BB5761-8931-4AD7-A05E-2542F536CB29}">
      <dgm:prSet/>
      <dgm:spPr/>
      <dgm:t>
        <a:bodyPr/>
        <a:lstStyle/>
        <a:p>
          <a:endParaRPr lang="es-CO"/>
        </a:p>
      </dgm:t>
    </dgm:pt>
    <dgm:pt modelId="{3FC7D99E-2DD7-4286-8F3C-6E5B2CF86B60}" type="sibTrans" cxnId="{77BB5761-8931-4AD7-A05E-2542F536CB29}">
      <dgm:prSet/>
      <dgm:spPr/>
      <dgm:t>
        <a:bodyPr/>
        <a:lstStyle/>
        <a:p>
          <a:endParaRPr lang="es-CO"/>
        </a:p>
      </dgm:t>
    </dgm:pt>
    <dgm:pt modelId="{BC034C07-2861-4246-94A4-79B3F4019B92}">
      <dgm:prSet phldrT="[Texto]"/>
      <dgm:spPr/>
      <dgm:t>
        <a:bodyPr/>
        <a:lstStyle/>
        <a:p>
          <a:r>
            <a:rPr lang="es-CO" dirty="0"/>
            <a:t>384 días</a:t>
          </a:r>
        </a:p>
      </dgm:t>
    </dgm:pt>
    <dgm:pt modelId="{D3E6F922-73EA-4057-8C3E-D62E9C476DF2}" type="parTrans" cxnId="{8A40B377-D71E-4D32-AE5C-F54808FB21D8}">
      <dgm:prSet/>
      <dgm:spPr/>
      <dgm:t>
        <a:bodyPr/>
        <a:lstStyle/>
        <a:p>
          <a:endParaRPr lang="es-CO"/>
        </a:p>
      </dgm:t>
    </dgm:pt>
    <dgm:pt modelId="{8983481B-7925-441D-A787-B75065699CD7}" type="sibTrans" cxnId="{8A40B377-D71E-4D32-AE5C-F54808FB21D8}">
      <dgm:prSet/>
      <dgm:spPr/>
      <dgm:t>
        <a:bodyPr/>
        <a:lstStyle/>
        <a:p>
          <a:endParaRPr lang="es-CO"/>
        </a:p>
      </dgm:t>
    </dgm:pt>
    <dgm:pt modelId="{AC0104C2-8A36-4BFB-BE4C-2AE0D2BF34AA}" type="pres">
      <dgm:prSet presAssocID="{D65E363A-49A5-44C7-9E44-3288EFFC1662}" presName="diagram" presStyleCnt="0">
        <dgm:presLayoutVars>
          <dgm:dir/>
          <dgm:resizeHandles val="exact"/>
        </dgm:presLayoutVars>
      </dgm:prSet>
      <dgm:spPr/>
    </dgm:pt>
    <dgm:pt modelId="{56FC7411-74C9-4540-BD6E-C9167547264B}" type="pres">
      <dgm:prSet presAssocID="{EA67AA24-433A-4F58-93B7-72484BC5DF4D}" presName="node" presStyleLbl="node1" presStyleIdx="0" presStyleCnt="4">
        <dgm:presLayoutVars>
          <dgm:bulletEnabled val="1"/>
        </dgm:presLayoutVars>
      </dgm:prSet>
      <dgm:spPr/>
    </dgm:pt>
    <dgm:pt modelId="{60B329C1-6865-4FC7-A2A8-7E1775D4E023}" type="pres">
      <dgm:prSet presAssocID="{88DB4ABF-AAAE-44AD-A1CE-69A017134907}" presName="sibTrans" presStyleCnt="0"/>
      <dgm:spPr/>
    </dgm:pt>
    <dgm:pt modelId="{DEB4D0F9-9E7E-40E3-80DC-C4CDF5570F79}" type="pres">
      <dgm:prSet presAssocID="{246871C5-F917-4FBD-83C0-CD6604FF53DA}" presName="node" presStyleLbl="node1" presStyleIdx="1" presStyleCnt="4">
        <dgm:presLayoutVars>
          <dgm:bulletEnabled val="1"/>
        </dgm:presLayoutVars>
      </dgm:prSet>
      <dgm:spPr/>
    </dgm:pt>
    <dgm:pt modelId="{37C15E46-71E1-40D9-A0F7-CF3DDB3648DF}" type="pres">
      <dgm:prSet presAssocID="{86B7A7C7-DF0C-4E70-8848-837917781103}" presName="sibTrans" presStyleCnt="0"/>
      <dgm:spPr/>
    </dgm:pt>
    <dgm:pt modelId="{3642F2E9-3496-400A-865E-1FE0660F570D}" type="pres">
      <dgm:prSet presAssocID="{EBAC6515-88CD-4889-B050-818E191B8787}" presName="node" presStyleLbl="node1" presStyleIdx="2" presStyleCnt="4">
        <dgm:presLayoutVars>
          <dgm:bulletEnabled val="1"/>
        </dgm:presLayoutVars>
      </dgm:prSet>
      <dgm:spPr/>
    </dgm:pt>
    <dgm:pt modelId="{61962912-D9C0-44D4-A78E-5DDB1E38B73C}" type="pres">
      <dgm:prSet presAssocID="{3FC7D99E-2DD7-4286-8F3C-6E5B2CF86B60}" presName="sibTrans" presStyleCnt="0"/>
      <dgm:spPr/>
    </dgm:pt>
    <dgm:pt modelId="{B04DF00E-2AE5-45CA-8C44-A31D59EC1DE8}" type="pres">
      <dgm:prSet presAssocID="{BC034C07-2861-4246-94A4-79B3F4019B92}" presName="node" presStyleLbl="node1" presStyleIdx="3" presStyleCnt="4">
        <dgm:presLayoutVars>
          <dgm:bulletEnabled val="1"/>
        </dgm:presLayoutVars>
      </dgm:prSet>
      <dgm:spPr/>
    </dgm:pt>
  </dgm:ptLst>
  <dgm:cxnLst>
    <dgm:cxn modelId="{904349DC-DAF9-45A4-8091-09284E8FA4E5}" srcId="{D65E363A-49A5-44C7-9E44-3288EFFC1662}" destId="{246871C5-F917-4FBD-83C0-CD6604FF53DA}" srcOrd="1" destOrd="0" parTransId="{40A4A128-EB1B-474A-9FD0-0AA9896BD449}" sibTransId="{86B7A7C7-DF0C-4E70-8848-837917781103}"/>
    <dgm:cxn modelId="{513C4B80-4BE7-4A63-B027-1E1928514CDD}" type="presOf" srcId="{D65E363A-49A5-44C7-9E44-3288EFFC1662}" destId="{AC0104C2-8A36-4BFB-BE4C-2AE0D2BF34AA}" srcOrd="0" destOrd="0" presId="urn:microsoft.com/office/officeart/2005/8/layout/default"/>
    <dgm:cxn modelId="{7EDA8E56-CF86-4F5F-88E2-D926014483B8}" type="presOf" srcId="{EBAC6515-88CD-4889-B050-818E191B8787}" destId="{3642F2E9-3496-400A-865E-1FE0660F570D}" srcOrd="0" destOrd="0" presId="urn:microsoft.com/office/officeart/2005/8/layout/default"/>
    <dgm:cxn modelId="{04DB01CC-036C-4C2A-9900-E3C06B73ACAB}" srcId="{D65E363A-49A5-44C7-9E44-3288EFFC1662}" destId="{EA67AA24-433A-4F58-93B7-72484BC5DF4D}" srcOrd="0" destOrd="0" parTransId="{68C9CA5B-F944-4F97-AC35-669B8D2D9509}" sibTransId="{88DB4ABF-AAAE-44AD-A1CE-69A017134907}"/>
    <dgm:cxn modelId="{BF56C0FC-C3D0-48E2-9D70-646165B83DA5}" type="presOf" srcId="{BC034C07-2861-4246-94A4-79B3F4019B92}" destId="{B04DF00E-2AE5-45CA-8C44-A31D59EC1DE8}" srcOrd="0" destOrd="0" presId="urn:microsoft.com/office/officeart/2005/8/layout/default"/>
    <dgm:cxn modelId="{5FB2DB41-BE05-4194-943E-D7B250C9D9ED}" type="presOf" srcId="{EA67AA24-433A-4F58-93B7-72484BC5DF4D}" destId="{56FC7411-74C9-4540-BD6E-C9167547264B}" srcOrd="0" destOrd="0" presId="urn:microsoft.com/office/officeart/2005/8/layout/default"/>
    <dgm:cxn modelId="{67EA1253-CE76-4217-A9B3-D392888D4D1F}" type="presOf" srcId="{246871C5-F917-4FBD-83C0-CD6604FF53DA}" destId="{DEB4D0F9-9E7E-40E3-80DC-C4CDF5570F79}" srcOrd="0" destOrd="0" presId="urn:microsoft.com/office/officeart/2005/8/layout/default"/>
    <dgm:cxn modelId="{8A40B377-D71E-4D32-AE5C-F54808FB21D8}" srcId="{D65E363A-49A5-44C7-9E44-3288EFFC1662}" destId="{BC034C07-2861-4246-94A4-79B3F4019B92}" srcOrd="3" destOrd="0" parTransId="{D3E6F922-73EA-4057-8C3E-D62E9C476DF2}" sibTransId="{8983481B-7925-441D-A787-B75065699CD7}"/>
    <dgm:cxn modelId="{77BB5761-8931-4AD7-A05E-2542F536CB29}" srcId="{D65E363A-49A5-44C7-9E44-3288EFFC1662}" destId="{EBAC6515-88CD-4889-B050-818E191B8787}" srcOrd="2" destOrd="0" parTransId="{383167FC-B8B9-4E6D-A1DB-9A2F157C3E18}" sibTransId="{3FC7D99E-2DD7-4286-8F3C-6E5B2CF86B60}"/>
    <dgm:cxn modelId="{E8A42878-73E8-4C75-BB5A-9768526D4894}" type="presParOf" srcId="{AC0104C2-8A36-4BFB-BE4C-2AE0D2BF34AA}" destId="{56FC7411-74C9-4540-BD6E-C9167547264B}" srcOrd="0" destOrd="0" presId="urn:microsoft.com/office/officeart/2005/8/layout/default"/>
    <dgm:cxn modelId="{0106322A-CA28-44C6-BEFA-4899A4B7272F}" type="presParOf" srcId="{AC0104C2-8A36-4BFB-BE4C-2AE0D2BF34AA}" destId="{60B329C1-6865-4FC7-A2A8-7E1775D4E023}" srcOrd="1" destOrd="0" presId="urn:microsoft.com/office/officeart/2005/8/layout/default"/>
    <dgm:cxn modelId="{EF2722EC-442B-4F5F-8FCF-EA34A4AF7AB8}" type="presParOf" srcId="{AC0104C2-8A36-4BFB-BE4C-2AE0D2BF34AA}" destId="{DEB4D0F9-9E7E-40E3-80DC-C4CDF5570F79}" srcOrd="2" destOrd="0" presId="urn:microsoft.com/office/officeart/2005/8/layout/default"/>
    <dgm:cxn modelId="{47AC7C77-AEEE-4234-B836-3666A21C5D05}" type="presParOf" srcId="{AC0104C2-8A36-4BFB-BE4C-2AE0D2BF34AA}" destId="{37C15E46-71E1-40D9-A0F7-CF3DDB3648DF}" srcOrd="3" destOrd="0" presId="urn:microsoft.com/office/officeart/2005/8/layout/default"/>
    <dgm:cxn modelId="{5440C168-81CB-490B-9F3A-1E94344C2A54}" type="presParOf" srcId="{AC0104C2-8A36-4BFB-BE4C-2AE0D2BF34AA}" destId="{3642F2E9-3496-400A-865E-1FE0660F570D}" srcOrd="4" destOrd="0" presId="urn:microsoft.com/office/officeart/2005/8/layout/default"/>
    <dgm:cxn modelId="{6F5CA731-DF95-4B3A-A5AA-FC30CF0910AF}" type="presParOf" srcId="{AC0104C2-8A36-4BFB-BE4C-2AE0D2BF34AA}" destId="{61962912-D9C0-44D4-A78E-5DDB1E38B73C}" srcOrd="5" destOrd="0" presId="urn:microsoft.com/office/officeart/2005/8/layout/default"/>
    <dgm:cxn modelId="{3DA5E50A-756E-47B8-8309-BB310238473B}" type="presParOf" srcId="{AC0104C2-8A36-4BFB-BE4C-2AE0D2BF34AA}" destId="{B04DF00E-2AE5-45CA-8C44-A31D59EC1DE8}"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D18B90-FA5A-4DB2-9F79-C50D6D3799C8}"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s-CO"/>
        </a:p>
      </dgm:t>
    </dgm:pt>
    <dgm:pt modelId="{CC4344D3-863A-4AE7-9400-113871902511}">
      <dgm:prSet phldrT="[Texto]"/>
      <dgm:spPr/>
      <dgm:t>
        <a:bodyPr/>
        <a:lstStyle/>
        <a:p>
          <a:r>
            <a:rPr lang="es-CO" dirty="0"/>
            <a:t>Carper, 1978</a:t>
          </a:r>
        </a:p>
      </dgm:t>
    </dgm:pt>
    <dgm:pt modelId="{26EC5AC5-F3C7-422A-8542-96F27DE30CA6}" type="parTrans" cxnId="{DC91E07F-AAD4-4973-9460-48B79E64D9D7}">
      <dgm:prSet/>
      <dgm:spPr/>
      <dgm:t>
        <a:bodyPr/>
        <a:lstStyle/>
        <a:p>
          <a:endParaRPr lang="es-CO"/>
        </a:p>
      </dgm:t>
    </dgm:pt>
    <dgm:pt modelId="{73E7993E-0B46-4E8D-B80E-C03E35B95BE0}" type="sibTrans" cxnId="{DC91E07F-AAD4-4973-9460-48B79E64D9D7}">
      <dgm:prSet/>
      <dgm:spPr/>
      <dgm:t>
        <a:bodyPr/>
        <a:lstStyle/>
        <a:p>
          <a:endParaRPr lang="es-CO"/>
        </a:p>
      </dgm:t>
    </dgm:pt>
    <dgm:pt modelId="{C20505FD-B6B3-484E-A8A8-34D38BAE6A58}">
      <dgm:prSet phldrT="[Texto]"/>
      <dgm:spPr/>
      <dgm:t>
        <a:bodyPr/>
        <a:lstStyle/>
        <a:p>
          <a:r>
            <a:rPr lang="es-CO" dirty="0"/>
            <a:t>Patrones de conocimiento enfermero.</a:t>
          </a:r>
        </a:p>
      </dgm:t>
    </dgm:pt>
    <dgm:pt modelId="{610FF6B0-3797-494A-B0C5-E1518B12EFF2}" type="parTrans" cxnId="{D7267E9D-8DDB-4262-8610-DFC0C56897A9}">
      <dgm:prSet/>
      <dgm:spPr/>
      <dgm:t>
        <a:bodyPr/>
        <a:lstStyle/>
        <a:p>
          <a:endParaRPr lang="es-CO"/>
        </a:p>
      </dgm:t>
    </dgm:pt>
    <dgm:pt modelId="{2BF73086-B5D9-4F84-9B13-26C02AB7C212}" type="sibTrans" cxnId="{D7267E9D-8DDB-4262-8610-DFC0C56897A9}">
      <dgm:prSet/>
      <dgm:spPr/>
      <dgm:t>
        <a:bodyPr/>
        <a:lstStyle/>
        <a:p>
          <a:endParaRPr lang="es-CO"/>
        </a:p>
      </dgm:t>
    </dgm:pt>
    <dgm:pt modelId="{61C066B8-950F-4069-AC9B-D2740E4AF225}">
      <dgm:prSet phldrT="[Texto]"/>
      <dgm:spPr/>
      <dgm:t>
        <a:bodyPr/>
        <a:lstStyle/>
        <a:p>
          <a:r>
            <a:rPr lang="es-CO" dirty="0" err="1"/>
            <a:t>Chinn</a:t>
          </a:r>
          <a:r>
            <a:rPr lang="es-CO" dirty="0"/>
            <a:t> &amp; </a:t>
          </a:r>
          <a:r>
            <a:rPr lang="es-CO" dirty="0" err="1"/>
            <a:t>Kramer</a:t>
          </a:r>
          <a:r>
            <a:rPr lang="es-CO" dirty="0"/>
            <a:t>, 2007</a:t>
          </a:r>
        </a:p>
      </dgm:t>
    </dgm:pt>
    <dgm:pt modelId="{47448D50-305D-4D1C-B2FE-050B3ECE4FB1}" type="parTrans" cxnId="{F8F273B3-F3FB-4D95-BD49-FB8933F0E98B}">
      <dgm:prSet/>
      <dgm:spPr/>
      <dgm:t>
        <a:bodyPr/>
        <a:lstStyle/>
        <a:p>
          <a:endParaRPr lang="es-CO"/>
        </a:p>
      </dgm:t>
    </dgm:pt>
    <dgm:pt modelId="{9A68829A-0B63-47A1-A937-24D56123674B}" type="sibTrans" cxnId="{F8F273B3-F3FB-4D95-BD49-FB8933F0E98B}">
      <dgm:prSet/>
      <dgm:spPr/>
      <dgm:t>
        <a:bodyPr/>
        <a:lstStyle/>
        <a:p>
          <a:endParaRPr lang="es-CO"/>
        </a:p>
      </dgm:t>
    </dgm:pt>
    <dgm:pt modelId="{239B8A1C-65F0-450F-85E5-8DE01C01F845}">
      <dgm:prSet phldrT="[Texto]"/>
      <dgm:spPr/>
      <dgm:t>
        <a:bodyPr/>
        <a:lstStyle/>
        <a:p>
          <a:r>
            <a:rPr lang="es-CO" dirty="0"/>
            <a:t>Conocimiento Emancipatorio</a:t>
          </a:r>
        </a:p>
      </dgm:t>
    </dgm:pt>
    <dgm:pt modelId="{9630CA18-E835-4735-9A85-1F373D596280}" type="parTrans" cxnId="{C66351B0-D5B4-4002-83C7-32DC131453E2}">
      <dgm:prSet/>
      <dgm:spPr/>
      <dgm:t>
        <a:bodyPr/>
        <a:lstStyle/>
        <a:p>
          <a:endParaRPr lang="es-CO"/>
        </a:p>
      </dgm:t>
    </dgm:pt>
    <dgm:pt modelId="{AD4DC8A4-A5CB-4F18-8356-6B29BAEA0E06}" type="sibTrans" cxnId="{C66351B0-D5B4-4002-83C7-32DC131453E2}">
      <dgm:prSet/>
      <dgm:spPr/>
      <dgm:t>
        <a:bodyPr/>
        <a:lstStyle/>
        <a:p>
          <a:endParaRPr lang="es-CO"/>
        </a:p>
      </dgm:t>
    </dgm:pt>
    <dgm:pt modelId="{DDBB1964-E1D1-4481-8452-24DB95D5EB24}">
      <dgm:prSet phldrT="[Texto]"/>
      <dgm:spPr/>
      <dgm:t>
        <a:bodyPr/>
        <a:lstStyle/>
        <a:p>
          <a:r>
            <a:rPr lang="es-CO"/>
            <a:t>Jill White, 1995</a:t>
          </a:r>
          <a:endParaRPr lang="es-CO" dirty="0"/>
        </a:p>
      </dgm:t>
    </dgm:pt>
    <dgm:pt modelId="{2DCE6E3F-E304-4535-899C-0498D189C757}" type="parTrans" cxnId="{06FA3AB7-D738-4F51-B821-FAD57DE2019E}">
      <dgm:prSet/>
      <dgm:spPr/>
      <dgm:t>
        <a:bodyPr/>
        <a:lstStyle/>
        <a:p>
          <a:endParaRPr lang="es-CO"/>
        </a:p>
      </dgm:t>
    </dgm:pt>
    <dgm:pt modelId="{6CBCBBAF-2EDC-4292-BCDE-83CCA2CA7DEC}" type="sibTrans" cxnId="{06FA3AB7-D738-4F51-B821-FAD57DE2019E}">
      <dgm:prSet/>
      <dgm:spPr/>
      <dgm:t>
        <a:bodyPr/>
        <a:lstStyle/>
        <a:p>
          <a:endParaRPr lang="es-CO"/>
        </a:p>
      </dgm:t>
    </dgm:pt>
    <dgm:pt modelId="{F3707D68-CB23-4EB2-86B3-010ABCAF4AC8}">
      <dgm:prSet phldrT="[Texto]"/>
      <dgm:spPr/>
      <dgm:t>
        <a:bodyPr/>
        <a:lstStyle/>
        <a:p>
          <a:r>
            <a:rPr lang="es-CO" dirty="0"/>
            <a:t>Conocimiento Socio-Político</a:t>
          </a:r>
          <a:endParaRPr lang="es-CO"/>
        </a:p>
      </dgm:t>
    </dgm:pt>
    <dgm:pt modelId="{C0D336BD-023F-4745-9BFF-89979C8517C5}" type="parTrans" cxnId="{277CB887-FC49-48EC-9FFC-3464C37FE08E}">
      <dgm:prSet/>
      <dgm:spPr/>
      <dgm:t>
        <a:bodyPr/>
        <a:lstStyle/>
        <a:p>
          <a:endParaRPr lang="es-CO"/>
        </a:p>
      </dgm:t>
    </dgm:pt>
    <dgm:pt modelId="{39CE2824-0F8C-4244-A78B-E097BCBE235F}" type="sibTrans" cxnId="{277CB887-FC49-48EC-9FFC-3464C37FE08E}">
      <dgm:prSet/>
      <dgm:spPr/>
      <dgm:t>
        <a:bodyPr/>
        <a:lstStyle/>
        <a:p>
          <a:endParaRPr lang="es-CO"/>
        </a:p>
      </dgm:t>
    </dgm:pt>
    <dgm:pt modelId="{3014560A-5C04-43D7-BBDA-4BB1B2A99AEE}" type="pres">
      <dgm:prSet presAssocID="{84D18B90-FA5A-4DB2-9F79-C50D6D3799C8}" presName="Name0" presStyleCnt="0">
        <dgm:presLayoutVars>
          <dgm:dir/>
          <dgm:animLvl val="lvl"/>
          <dgm:resizeHandles val="exact"/>
        </dgm:presLayoutVars>
      </dgm:prSet>
      <dgm:spPr/>
    </dgm:pt>
    <dgm:pt modelId="{32AB19F2-9BED-4D52-98B5-E0129550B452}" type="pres">
      <dgm:prSet presAssocID="{84D18B90-FA5A-4DB2-9F79-C50D6D3799C8}" presName="tSp" presStyleCnt="0"/>
      <dgm:spPr/>
    </dgm:pt>
    <dgm:pt modelId="{F7B88A08-B8EB-40D8-A0EF-58D92F09AB34}" type="pres">
      <dgm:prSet presAssocID="{84D18B90-FA5A-4DB2-9F79-C50D6D3799C8}" presName="bSp" presStyleCnt="0"/>
      <dgm:spPr/>
    </dgm:pt>
    <dgm:pt modelId="{F8454A95-A593-42A4-8F84-5F69600807D5}" type="pres">
      <dgm:prSet presAssocID="{84D18B90-FA5A-4DB2-9F79-C50D6D3799C8}" presName="process" presStyleCnt="0"/>
      <dgm:spPr/>
    </dgm:pt>
    <dgm:pt modelId="{E58946C7-C263-4E39-A308-36C5137AE3A6}" type="pres">
      <dgm:prSet presAssocID="{CC4344D3-863A-4AE7-9400-113871902511}" presName="composite1" presStyleCnt="0"/>
      <dgm:spPr/>
    </dgm:pt>
    <dgm:pt modelId="{03671754-DB8D-4A64-BCB7-73679B3B6B77}" type="pres">
      <dgm:prSet presAssocID="{CC4344D3-863A-4AE7-9400-113871902511}" presName="dummyNode1" presStyleLbl="node1" presStyleIdx="0" presStyleCnt="3"/>
      <dgm:spPr/>
    </dgm:pt>
    <dgm:pt modelId="{73CF7DF8-8107-4D5A-B6E5-5B18F30DB23F}" type="pres">
      <dgm:prSet presAssocID="{CC4344D3-863A-4AE7-9400-113871902511}" presName="childNode1" presStyleLbl="bgAcc1" presStyleIdx="0" presStyleCnt="3">
        <dgm:presLayoutVars>
          <dgm:bulletEnabled val="1"/>
        </dgm:presLayoutVars>
      </dgm:prSet>
      <dgm:spPr/>
    </dgm:pt>
    <dgm:pt modelId="{7AA55ECA-7179-4139-8C54-DA2A58F8ACB9}" type="pres">
      <dgm:prSet presAssocID="{CC4344D3-863A-4AE7-9400-113871902511}" presName="childNode1tx" presStyleLbl="bgAcc1" presStyleIdx="0" presStyleCnt="3">
        <dgm:presLayoutVars>
          <dgm:bulletEnabled val="1"/>
        </dgm:presLayoutVars>
      </dgm:prSet>
      <dgm:spPr/>
    </dgm:pt>
    <dgm:pt modelId="{7F4BAE82-6623-4076-B46B-20A69A2CE92F}" type="pres">
      <dgm:prSet presAssocID="{CC4344D3-863A-4AE7-9400-113871902511}" presName="parentNode1" presStyleLbl="node1" presStyleIdx="0" presStyleCnt="3">
        <dgm:presLayoutVars>
          <dgm:chMax val="1"/>
          <dgm:bulletEnabled val="1"/>
        </dgm:presLayoutVars>
      </dgm:prSet>
      <dgm:spPr/>
    </dgm:pt>
    <dgm:pt modelId="{796752E1-1B17-4D27-B42D-C4F4FA9F5246}" type="pres">
      <dgm:prSet presAssocID="{CC4344D3-863A-4AE7-9400-113871902511}" presName="connSite1" presStyleCnt="0"/>
      <dgm:spPr/>
    </dgm:pt>
    <dgm:pt modelId="{DEF72D57-36AF-4DFF-A969-70CC47517441}" type="pres">
      <dgm:prSet presAssocID="{73E7993E-0B46-4E8D-B80E-C03E35B95BE0}" presName="Name9" presStyleLbl="sibTrans2D1" presStyleIdx="0" presStyleCnt="2"/>
      <dgm:spPr/>
    </dgm:pt>
    <dgm:pt modelId="{EF93A40F-02BE-4A1D-B289-A73223C2455B}" type="pres">
      <dgm:prSet presAssocID="{DDBB1964-E1D1-4481-8452-24DB95D5EB24}" presName="composite2" presStyleCnt="0"/>
      <dgm:spPr/>
    </dgm:pt>
    <dgm:pt modelId="{996A7BC7-E270-4080-A1C0-0791885EF440}" type="pres">
      <dgm:prSet presAssocID="{DDBB1964-E1D1-4481-8452-24DB95D5EB24}" presName="dummyNode2" presStyleLbl="node1" presStyleIdx="0" presStyleCnt="3"/>
      <dgm:spPr/>
    </dgm:pt>
    <dgm:pt modelId="{4719A007-1035-4CC9-8D23-0084FB181F85}" type="pres">
      <dgm:prSet presAssocID="{DDBB1964-E1D1-4481-8452-24DB95D5EB24}" presName="childNode2" presStyleLbl="bgAcc1" presStyleIdx="1" presStyleCnt="3">
        <dgm:presLayoutVars>
          <dgm:bulletEnabled val="1"/>
        </dgm:presLayoutVars>
      </dgm:prSet>
      <dgm:spPr/>
    </dgm:pt>
    <dgm:pt modelId="{2EE2C1E9-9331-4629-913B-81C1E8A24451}" type="pres">
      <dgm:prSet presAssocID="{DDBB1964-E1D1-4481-8452-24DB95D5EB24}" presName="childNode2tx" presStyleLbl="bgAcc1" presStyleIdx="1" presStyleCnt="3">
        <dgm:presLayoutVars>
          <dgm:bulletEnabled val="1"/>
        </dgm:presLayoutVars>
      </dgm:prSet>
      <dgm:spPr/>
    </dgm:pt>
    <dgm:pt modelId="{EFDF29E4-8D9A-4198-A725-78A54665998B}" type="pres">
      <dgm:prSet presAssocID="{DDBB1964-E1D1-4481-8452-24DB95D5EB24}" presName="parentNode2" presStyleLbl="node1" presStyleIdx="1" presStyleCnt="3">
        <dgm:presLayoutVars>
          <dgm:chMax val="0"/>
          <dgm:bulletEnabled val="1"/>
        </dgm:presLayoutVars>
      </dgm:prSet>
      <dgm:spPr/>
    </dgm:pt>
    <dgm:pt modelId="{DF982832-12F2-474C-8ABA-C5B47133B08A}" type="pres">
      <dgm:prSet presAssocID="{DDBB1964-E1D1-4481-8452-24DB95D5EB24}" presName="connSite2" presStyleCnt="0"/>
      <dgm:spPr/>
    </dgm:pt>
    <dgm:pt modelId="{9B899FCD-AD83-4387-9039-429E9D3BCEDB}" type="pres">
      <dgm:prSet presAssocID="{6CBCBBAF-2EDC-4292-BCDE-83CCA2CA7DEC}" presName="Name18" presStyleLbl="sibTrans2D1" presStyleIdx="1" presStyleCnt="2"/>
      <dgm:spPr/>
    </dgm:pt>
    <dgm:pt modelId="{4B09AA8E-39A1-4779-A1B6-F8BEFD43B7A2}" type="pres">
      <dgm:prSet presAssocID="{61C066B8-950F-4069-AC9B-D2740E4AF225}" presName="composite1" presStyleCnt="0"/>
      <dgm:spPr/>
    </dgm:pt>
    <dgm:pt modelId="{E0FD7EE7-E0B9-4E19-92E2-72208F7AD674}" type="pres">
      <dgm:prSet presAssocID="{61C066B8-950F-4069-AC9B-D2740E4AF225}" presName="dummyNode1" presStyleLbl="node1" presStyleIdx="1" presStyleCnt="3"/>
      <dgm:spPr/>
    </dgm:pt>
    <dgm:pt modelId="{8B188021-8713-4F66-A8EE-1020DB70530A}" type="pres">
      <dgm:prSet presAssocID="{61C066B8-950F-4069-AC9B-D2740E4AF225}" presName="childNode1" presStyleLbl="bgAcc1" presStyleIdx="2" presStyleCnt="3">
        <dgm:presLayoutVars>
          <dgm:bulletEnabled val="1"/>
        </dgm:presLayoutVars>
      </dgm:prSet>
      <dgm:spPr/>
    </dgm:pt>
    <dgm:pt modelId="{4AA630BC-1877-4EE1-A4A8-4BAA632C5584}" type="pres">
      <dgm:prSet presAssocID="{61C066B8-950F-4069-AC9B-D2740E4AF225}" presName="childNode1tx" presStyleLbl="bgAcc1" presStyleIdx="2" presStyleCnt="3">
        <dgm:presLayoutVars>
          <dgm:bulletEnabled val="1"/>
        </dgm:presLayoutVars>
      </dgm:prSet>
      <dgm:spPr/>
    </dgm:pt>
    <dgm:pt modelId="{EFAF89BD-ADF1-43D5-9F7B-FC766FC249BE}" type="pres">
      <dgm:prSet presAssocID="{61C066B8-950F-4069-AC9B-D2740E4AF225}" presName="parentNode1" presStyleLbl="node1" presStyleIdx="2" presStyleCnt="3">
        <dgm:presLayoutVars>
          <dgm:chMax val="1"/>
          <dgm:bulletEnabled val="1"/>
        </dgm:presLayoutVars>
      </dgm:prSet>
      <dgm:spPr/>
    </dgm:pt>
    <dgm:pt modelId="{6F0E4C9F-A866-4D64-AA62-17E73E2CD31F}" type="pres">
      <dgm:prSet presAssocID="{61C066B8-950F-4069-AC9B-D2740E4AF225}" presName="connSite1" presStyleCnt="0"/>
      <dgm:spPr/>
    </dgm:pt>
  </dgm:ptLst>
  <dgm:cxnLst>
    <dgm:cxn modelId="{C66351B0-D5B4-4002-83C7-32DC131453E2}" srcId="{61C066B8-950F-4069-AC9B-D2740E4AF225}" destId="{239B8A1C-65F0-450F-85E5-8DE01C01F845}" srcOrd="0" destOrd="0" parTransId="{9630CA18-E835-4735-9A85-1F373D596280}" sibTransId="{AD4DC8A4-A5CB-4F18-8356-6B29BAEA0E06}"/>
    <dgm:cxn modelId="{7E71DE31-BFAF-4E79-8B47-27A437213E21}" type="presOf" srcId="{73E7993E-0B46-4E8D-B80E-C03E35B95BE0}" destId="{DEF72D57-36AF-4DFF-A969-70CC47517441}" srcOrd="0" destOrd="0" presId="urn:microsoft.com/office/officeart/2005/8/layout/hProcess4"/>
    <dgm:cxn modelId="{DC91E07F-AAD4-4973-9460-48B79E64D9D7}" srcId="{84D18B90-FA5A-4DB2-9F79-C50D6D3799C8}" destId="{CC4344D3-863A-4AE7-9400-113871902511}" srcOrd="0" destOrd="0" parTransId="{26EC5AC5-F3C7-422A-8542-96F27DE30CA6}" sibTransId="{73E7993E-0B46-4E8D-B80E-C03E35B95BE0}"/>
    <dgm:cxn modelId="{73E05667-ADBB-4E47-9B5E-1B7DD025857F}" type="presOf" srcId="{C20505FD-B6B3-484E-A8A8-34D38BAE6A58}" destId="{73CF7DF8-8107-4D5A-B6E5-5B18F30DB23F}" srcOrd="0" destOrd="0" presId="urn:microsoft.com/office/officeart/2005/8/layout/hProcess4"/>
    <dgm:cxn modelId="{E8B35371-A698-4F6B-B49B-E4E7E9C6EA33}" type="presOf" srcId="{DDBB1964-E1D1-4481-8452-24DB95D5EB24}" destId="{EFDF29E4-8D9A-4198-A725-78A54665998B}" srcOrd="0" destOrd="0" presId="urn:microsoft.com/office/officeart/2005/8/layout/hProcess4"/>
    <dgm:cxn modelId="{4E2D970A-F3BC-4A20-9166-07FF983C5AAD}" type="presOf" srcId="{84D18B90-FA5A-4DB2-9F79-C50D6D3799C8}" destId="{3014560A-5C04-43D7-BBDA-4BB1B2A99AEE}" srcOrd="0" destOrd="0" presId="urn:microsoft.com/office/officeart/2005/8/layout/hProcess4"/>
    <dgm:cxn modelId="{8BCC130F-E194-4234-9923-11DEFD2E5DA9}" type="presOf" srcId="{6CBCBBAF-2EDC-4292-BCDE-83CCA2CA7DEC}" destId="{9B899FCD-AD83-4387-9039-429E9D3BCEDB}" srcOrd="0" destOrd="0" presId="urn:microsoft.com/office/officeart/2005/8/layout/hProcess4"/>
    <dgm:cxn modelId="{B4F0B2D7-BFED-4007-9883-51761D8B7A7F}" type="presOf" srcId="{F3707D68-CB23-4EB2-86B3-010ABCAF4AC8}" destId="{4719A007-1035-4CC9-8D23-0084FB181F85}" srcOrd="0" destOrd="0" presId="urn:microsoft.com/office/officeart/2005/8/layout/hProcess4"/>
    <dgm:cxn modelId="{7CD1580D-05EF-461E-8FFB-C5730F8825F5}" type="presOf" srcId="{CC4344D3-863A-4AE7-9400-113871902511}" destId="{7F4BAE82-6623-4076-B46B-20A69A2CE92F}" srcOrd="0" destOrd="0" presId="urn:microsoft.com/office/officeart/2005/8/layout/hProcess4"/>
    <dgm:cxn modelId="{A137C1FC-5309-4699-A33D-2295C5C1CAA6}" type="presOf" srcId="{C20505FD-B6B3-484E-A8A8-34D38BAE6A58}" destId="{7AA55ECA-7179-4139-8C54-DA2A58F8ACB9}" srcOrd="1" destOrd="0" presId="urn:microsoft.com/office/officeart/2005/8/layout/hProcess4"/>
    <dgm:cxn modelId="{954FEA2B-BFD5-47B4-9405-8C28C968DE5F}" type="presOf" srcId="{F3707D68-CB23-4EB2-86B3-010ABCAF4AC8}" destId="{2EE2C1E9-9331-4629-913B-81C1E8A24451}" srcOrd="1" destOrd="0" presId="urn:microsoft.com/office/officeart/2005/8/layout/hProcess4"/>
    <dgm:cxn modelId="{368EEBCF-4758-4CD4-8822-C8B721221F63}" type="presOf" srcId="{61C066B8-950F-4069-AC9B-D2740E4AF225}" destId="{EFAF89BD-ADF1-43D5-9F7B-FC766FC249BE}" srcOrd="0" destOrd="0" presId="urn:microsoft.com/office/officeart/2005/8/layout/hProcess4"/>
    <dgm:cxn modelId="{BEFB04AD-3EB4-49C7-BFFE-40405214EBC1}" type="presOf" srcId="{239B8A1C-65F0-450F-85E5-8DE01C01F845}" destId="{4AA630BC-1877-4EE1-A4A8-4BAA632C5584}" srcOrd="1" destOrd="0" presId="urn:microsoft.com/office/officeart/2005/8/layout/hProcess4"/>
    <dgm:cxn modelId="{83272EC1-9EA0-4369-ACBF-820C169F82B6}" type="presOf" srcId="{239B8A1C-65F0-450F-85E5-8DE01C01F845}" destId="{8B188021-8713-4F66-A8EE-1020DB70530A}" srcOrd="0" destOrd="0" presId="urn:microsoft.com/office/officeart/2005/8/layout/hProcess4"/>
    <dgm:cxn modelId="{06FA3AB7-D738-4F51-B821-FAD57DE2019E}" srcId="{84D18B90-FA5A-4DB2-9F79-C50D6D3799C8}" destId="{DDBB1964-E1D1-4481-8452-24DB95D5EB24}" srcOrd="1" destOrd="0" parTransId="{2DCE6E3F-E304-4535-899C-0498D189C757}" sibTransId="{6CBCBBAF-2EDC-4292-BCDE-83CCA2CA7DEC}"/>
    <dgm:cxn modelId="{277CB887-FC49-48EC-9FFC-3464C37FE08E}" srcId="{DDBB1964-E1D1-4481-8452-24DB95D5EB24}" destId="{F3707D68-CB23-4EB2-86B3-010ABCAF4AC8}" srcOrd="0" destOrd="0" parTransId="{C0D336BD-023F-4745-9BFF-89979C8517C5}" sibTransId="{39CE2824-0F8C-4244-A78B-E097BCBE235F}"/>
    <dgm:cxn modelId="{F8F273B3-F3FB-4D95-BD49-FB8933F0E98B}" srcId="{84D18B90-FA5A-4DB2-9F79-C50D6D3799C8}" destId="{61C066B8-950F-4069-AC9B-D2740E4AF225}" srcOrd="2" destOrd="0" parTransId="{47448D50-305D-4D1C-B2FE-050B3ECE4FB1}" sibTransId="{9A68829A-0B63-47A1-A937-24D56123674B}"/>
    <dgm:cxn modelId="{D7267E9D-8DDB-4262-8610-DFC0C56897A9}" srcId="{CC4344D3-863A-4AE7-9400-113871902511}" destId="{C20505FD-B6B3-484E-A8A8-34D38BAE6A58}" srcOrd="0" destOrd="0" parTransId="{610FF6B0-3797-494A-B0C5-E1518B12EFF2}" sibTransId="{2BF73086-B5D9-4F84-9B13-26C02AB7C212}"/>
    <dgm:cxn modelId="{B9378DB9-33C0-4CF3-AB97-17BE8AE7A3A7}" type="presParOf" srcId="{3014560A-5C04-43D7-BBDA-4BB1B2A99AEE}" destId="{32AB19F2-9BED-4D52-98B5-E0129550B452}" srcOrd="0" destOrd="0" presId="urn:microsoft.com/office/officeart/2005/8/layout/hProcess4"/>
    <dgm:cxn modelId="{967B1D3A-FC93-4BC5-A5E0-5D4DFC295AED}" type="presParOf" srcId="{3014560A-5C04-43D7-BBDA-4BB1B2A99AEE}" destId="{F7B88A08-B8EB-40D8-A0EF-58D92F09AB34}" srcOrd="1" destOrd="0" presId="urn:microsoft.com/office/officeart/2005/8/layout/hProcess4"/>
    <dgm:cxn modelId="{14F7CBF2-9F55-4C7C-A8DA-AB2B1EA26F0B}" type="presParOf" srcId="{3014560A-5C04-43D7-BBDA-4BB1B2A99AEE}" destId="{F8454A95-A593-42A4-8F84-5F69600807D5}" srcOrd="2" destOrd="0" presId="urn:microsoft.com/office/officeart/2005/8/layout/hProcess4"/>
    <dgm:cxn modelId="{8E824337-AE00-4AA5-8EF1-5EB109953407}" type="presParOf" srcId="{F8454A95-A593-42A4-8F84-5F69600807D5}" destId="{E58946C7-C263-4E39-A308-36C5137AE3A6}" srcOrd="0" destOrd="0" presId="urn:microsoft.com/office/officeart/2005/8/layout/hProcess4"/>
    <dgm:cxn modelId="{25923414-1F30-4EE6-9F26-2177CE2B4A48}" type="presParOf" srcId="{E58946C7-C263-4E39-A308-36C5137AE3A6}" destId="{03671754-DB8D-4A64-BCB7-73679B3B6B77}" srcOrd="0" destOrd="0" presId="urn:microsoft.com/office/officeart/2005/8/layout/hProcess4"/>
    <dgm:cxn modelId="{70F0F54F-96DC-4F12-AE68-48531B00B345}" type="presParOf" srcId="{E58946C7-C263-4E39-A308-36C5137AE3A6}" destId="{73CF7DF8-8107-4D5A-B6E5-5B18F30DB23F}" srcOrd="1" destOrd="0" presId="urn:microsoft.com/office/officeart/2005/8/layout/hProcess4"/>
    <dgm:cxn modelId="{465633BA-A756-4F92-A656-8EED459290F1}" type="presParOf" srcId="{E58946C7-C263-4E39-A308-36C5137AE3A6}" destId="{7AA55ECA-7179-4139-8C54-DA2A58F8ACB9}" srcOrd="2" destOrd="0" presId="urn:microsoft.com/office/officeart/2005/8/layout/hProcess4"/>
    <dgm:cxn modelId="{A977C970-452E-4F07-9393-37884F23B628}" type="presParOf" srcId="{E58946C7-C263-4E39-A308-36C5137AE3A6}" destId="{7F4BAE82-6623-4076-B46B-20A69A2CE92F}" srcOrd="3" destOrd="0" presId="urn:microsoft.com/office/officeart/2005/8/layout/hProcess4"/>
    <dgm:cxn modelId="{66529593-E1E1-48FE-A960-EAF99AA92B4F}" type="presParOf" srcId="{E58946C7-C263-4E39-A308-36C5137AE3A6}" destId="{796752E1-1B17-4D27-B42D-C4F4FA9F5246}" srcOrd="4" destOrd="0" presId="urn:microsoft.com/office/officeart/2005/8/layout/hProcess4"/>
    <dgm:cxn modelId="{7FA10E2D-5ABF-4485-9CA1-E6E29CC1384C}" type="presParOf" srcId="{F8454A95-A593-42A4-8F84-5F69600807D5}" destId="{DEF72D57-36AF-4DFF-A969-70CC47517441}" srcOrd="1" destOrd="0" presId="urn:microsoft.com/office/officeart/2005/8/layout/hProcess4"/>
    <dgm:cxn modelId="{16BF87BB-4F70-4296-A4FC-E08D38B32C8A}" type="presParOf" srcId="{F8454A95-A593-42A4-8F84-5F69600807D5}" destId="{EF93A40F-02BE-4A1D-B289-A73223C2455B}" srcOrd="2" destOrd="0" presId="urn:microsoft.com/office/officeart/2005/8/layout/hProcess4"/>
    <dgm:cxn modelId="{453A2F93-E90F-4387-9D3C-8CF52F460D7B}" type="presParOf" srcId="{EF93A40F-02BE-4A1D-B289-A73223C2455B}" destId="{996A7BC7-E270-4080-A1C0-0791885EF440}" srcOrd="0" destOrd="0" presId="urn:microsoft.com/office/officeart/2005/8/layout/hProcess4"/>
    <dgm:cxn modelId="{8DC753EB-33B8-4BCC-81B8-00DC4CDADCE2}" type="presParOf" srcId="{EF93A40F-02BE-4A1D-B289-A73223C2455B}" destId="{4719A007-1035-4CC9-8D23-0084FB181F85}" srcOrd="1" destOrd="0" presId="urn:microsoft.com/office/officeart/2005/8/layout/hProcess4"/>
    <dgm:cxn modelId="{1E3BE6EB-C3FC-475E-B119-4B13499080FE}" type="presParOf" srcId="{EF93A40F-02BE-4A1D-B289-A73223C2455B}" destId="{2EE2C1E9-9331-4629-913B-81C1E8A24451}" srcOrd="2" destOrd="0" presId="urn:microsoft.com/office/officeart/2005/8/layout/hProcess4"/>
    <dgm:cxn modelId="{0EFE1953-2E63-405A-A5CF-E877BA2E0BBB}" type="presParOf" srcId="{EF93A40F-02BE-4A1D-B289-A73223C2455B}" destId="{EFDF29E4-8D9A-4198-A725-78A54665998B}" srcOrd="3" destOrd="0" presId="urn:microsoft.com/office/officeart/2005/8/layout/hProcess4"/>
    <dgm:cxn modelId="{5FF6F9CC-C03F-4DD2-ADCF-EA9731216CBC}" type="presParOf" srcId="{EF93A40F-02BE-4A1D-B289-A73223C2455B}" destId="{DF982832-12F2-474C-8ABA-C5B47133B08A}" srcOrd="4" destOrd="0" presId="urn:microsoft.com/office/officeart/2005/8/layout/hProcess4"/>
    <dgm:cxn modelId="{D2A4436B-0A3A-4E6C-95EE-29CB336533A4}" type="presParOf" srcId="{F8454A95-A593-42A4-8F84-5F69600807D5}" destId="{9B899FCD-AD83-4387-9039-429E9D3BCEDB}" srcOrd="3" destOrd="0" presId="urn:microsoft.com/office/officeart/2005/8/layout/hProcess4"/>
    <dgm:cxn modelId="{9D706B5D-E0C4-41E1-9C3F-A8DEE56903A3}" type="presParOf" srcId="{F8454A95-A593-42A4-8F84-5F69600807D5}" destId="{4B09AA8E-39A1-4779-A1B6-F8BEFD43B7A2}" srcOrd="4" destOrd="0" presId="urn:microsoft.com/office/officeart/2005/8/layout/hProcess4"/>
    <dgm:cxn modelId="{D613FC8D-358D-45D0-A673-849FAB8CAA69}" type="presParOf" srcId="{4B09AA8E-39A1-4779-A1B6-F8BEFD43B7A2}" destId="{E0FD7EE7-E0B9-4E19-92E2-72208F7AD674}" srcOrd="0" destOrd="0" presId="urn:microsoft.com/office/officeart/2005/8/layout/hProcess4"/>
    <dgm:cxn modelId="{4FC96B81-E0FE-479B-8E9B-EE3CD819E55B}" type="presParOf" srcId="{4B09AA8E-39A1-4779-A1B6-F8BEFD43B7A2}" destId="{8B188021-8713-4F66-A8EE-1020DB70530A}" srcOrd="1" destOrd="0" presId="urn:microsoft.com/office/officeart/2005/8/layout/hProcess4"/>
    <dgm:cxn modelId="{AFED1B32-00A7-45FE-A500-1F2A7C7D16D4}" type="presParOf" srcId="{4B09AA8E-39A1-4779-A1B6-F8BEFD43B7A2}" destId="{4AA630BC-1877-4EE1-A4A8-4BAA632C5584}" srcOrd="2" destOrd="0" presId="urn:microsoft.com/office/officeart/2005/8/layout/hProcess4"/>
    <dgm:cxn modelId="{C4158B86-1316-4A2E-92BE-1DC6C6BEB775}" type="presParOf" srcId="{4B09AA8E-39A1-4779-A1B6-F8BEFD43B7A2}" destId="{EFAF89BD-ADF1-43D5-9F7B-FC766FC249BE}" srcOrd="3" destOrd="0" presId="urn:microsoft.com/office/officeart/2005/8/layout/hProcess4"/>
    <dgm:cxn modelId="{34846C03-182A-43D2-A4E6-E21895144AD8}" type="presParOf" srcId="{4B09AA8E-39A1-4779-A1B6-F8BEFD43B7A2}" destId="{6F0E4C9F-A866-4D64-AA62-17E73E2CD31F}"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9DACFB-D360-40A8-A798-6D336A552773}" type="doc">
      <dgm:prSet loTypeId="urn:microsoft.com/office/officeart/2005/8/layout/default" loCatId="list" qsTypeId="urn:microsoft.com/office/officeart/2005/8/quickstyle/3d2" qsCatId="3D" csTypeId="urn:microsoft.com/office/officeart/2005/8/colors/accent1_2" csCatId="accent1" phldr="1"/>
      <dgm:spPr/>
      <dgm:t>
        <a:bodyPr/>
        <a:lstStyle/>
        <a:p>
          <a:endParaRPr lang="es-CO"/>
        </a:p>
      </dgm:t>
    </dgm:pt>
    <dgm:pt modelId="{2336ECC0-3DB1-450F-B3D2-1B24F7E2E412}">
      <dgm:prSet phldrT="[Texto]"/>
      <dgm:spPr/>
      <dgm:t>
        <a:bodyPr/>
        <a:lstStyle/>
        <a:p>
          <a:r>
            <a:rPr lang="es-CO" dirty="0"/>
            <a:t>Empírico</a:t>
          </a:r>
        </a:p>
      </dgm:t>
    </dgm:pt>
    <dgm:pt modelId="{343E4F4F-3407-44AA-8D9C-D52E825FEAC6}" type="parTrans" cxnId="{676D900B-238B-499C-A09B-518A772400D0}">
      <dgm:prSet/>
      <dgm:spPr/>
      <dgm:t>
        <a:bodyPr/>
        <a:lstStyle/>
        <a:p>
          <a:endParaRPr lang="es-CO"/>
        </a:p>
      </dgm:t>
    </dgm:pt>
    <dgm:pt modelId="{EAD73334-2F4E-445A-9618-204515B5B612}" type="sibTrans" cxnId="{676D900B-238B-499C-A09B-518A772400D0}">
      <dgm:prSet/>
      <dgm:spPr/>
      <dgm:t>
        <a:bodyPr/>
        <a:lstStyle/>
        <a:p>
          <a:endParaRPr lang="es-CO"/>
        </a:p>
      </dgm:t>
    </dgm:pt>
    <dgm:pt modelId="{5F2C5618-DEDF-4081-A302-6313E4B33E4C}">
      <dgm:prSet phldrT="[Texto]"/>
      <dgm:spPr/>
      <dgm:t>
        <a:bodyPr/>
        <a:lstStyle/>
        <a:p>
          <a:r>
            <a:rPr lang="es-CO" dirty="0"/>
            <a:t>Ético</a:t>
          </a:r>
        </a:p>
      </dgm:t>
    </dgm:pt>
    <dgm:pt modelId="{813A14C2-B905-4C9D-A792-EA7DFA6A4E3D}" type="parTrans" cxnId="{422BBCCC-EA67-4221-822B-B598AC91A1C9}">
      <dgm:prSet/>
      <dgm:spPr/>
      <dgm:t>
        <a:bodyPr/>
        <a:lstStyle/>
        <a:p>
          <a:endParaRPr lang="es-CO"/>
        </a:p>
      </dgm:t>
    </dgm:pt>
    <dgm:pt modelId="{1ACE017B-925D-4964-9DE1-5D12501AF152}" type="sibTrans" cxnId="{422BBCCC-EA67-4221-822B-B598AC91A1C9}">
      <dgm:prSet/>
      <dgm:spPr/>
      <dgm:t>
        <a:bodyPr/>
        <a:lstStyle/>
        <a:p>
          <a:endParaRPr lang="es-CO"/>
        </a:p>
      </dgm:t>
    </dgm:pt>
    <dgm:pt modelId="{96216295-9F98-4260-B4F0-48140C5BBE78}">
      <dgm:prSet phldrT="[Texto]"/>
      <dgm:spPr/>
      <dgm:t>
        <a:bodyPr/>
        <a:lstStyle/>
        <a:p>
          <a:r>
            <a:rPr lang="es-CO" dirty="0"/>
            <a:t>Personal</a:t>
          </a:r>
        </a:p>
      </dgm:t>
    </dgm:pt>
    <dgm:pt modelId="{3E5D6C61-3210-476B-B550-0A4146FF5D78}" type="parTrans" cxnId="{4095845D-C7B2-4F44-8F97-CE022C6AA141}">
      <dgm:prSet/>
      <dgm:spPr/>
      <dgm:t>
        <a:bodyPr/>
        <a:lstStyle/>
        <a:p>
          <a:endParaRPr lang="es-CO"/>
        </a:p>
      </dgm:t>
    </dgm:pt>
    <dgm:pt modelId="{73DE2C0C-7D86-4E66-906C-F07FDEB29A41}" type="sibTrans" cxnId="{4095845D-C7B2-4F44-8F97-CE022C6AA141}">
      <dgm:prSet/>
      <dgm:spPr/>
      <dgm:t>
        <a:bodyPr/>
        <a:lstStyle/>
        <a:p>
          <a:endParaRPr lang="es-CO"/>
        </a:p>
      </dgm:t>
    </dgm:pt>
    <dgm:pt modelId="{F29D38CC-DCF1-4BF0-918A-425B32E5945E}">
      <dgm:prSet phldrT="[Texto]"/>
      <dgm:spPr/>
      <dgm:t>
        <a:bodyPr/>
        <a:lstStyle/>
        <a:p>
          <a:r>
            <a:rPr lang="es-CO" dirty="0"/>
            <a:t>Estético</a:t>
          </a:r>
        </a:p>
      </dgm:t>
    </dgm:pt>
    <dgm:pt modelId="{92BC5E31-CC07-44F8-8836-A4AC8860CE02}" type="parTrans" cxnId="{EFED264F-8081-468D-9A22-0B5206B5446B}">
      <dgm:prSet/>
      <dgm:spPr/>
      <dgm:t>
        <a:bodyPr/>
        <a:lstStyle/>
        <a:p>
          <a:endParaRPr lang="es-CO"/>
        </a:p>
      </dgm:t>
    </dgm:pt>
    <dgm:pt modelId="{66D3994C-6707-4B64-954B-1F7362E363F9}" type="sibTrans" cxnId="{EFED264F-8081-468D-9A22-0B5206B5446B}">
      <dgm:prSet/>
      <dgm:spPr/>
      <dgm:t>
        <a:bodyPr/>
        <a:lstStyle/>
        <a:p>
          <a:endParaRPr lang="es-CO"/>
        </a:p>
      </dgm:t>
    </dgm:pt>
    <dgm:pt modelId="{8B606F4D-F59B-43BE-9B8A-44A7A07024FF}" type="pres">
      <dgm:prSet presAssocID="{229DACFB-D360-40A8-A798-6D336A552773}" presName="diagram" presStyleCnt="0">
        <dgm:presLayoutVars>
          <dgm:dir/>
          <dgm:resizeHandles val="exact"/>
        </dgm:presLayoutVars>
      </dgm:prSet>
      <dgm:spPr/>
    </dgm:pt>
    <dgm:pt modelId="{2540352E-1539-4ECA-9392-D43DCA1AB7FD}" type="pres">
      <dgm:prSet presAssocID="{2336ECC0-3DB1-450F-B3D2-1B24F7E2E412}" presName="node" presStyleLbl="node1" presStyleIdx="0" presStyleCnt="4">
        <dgm:presLayoutVars>
          <dgm:bulletEnabled val="1"/>
        </dgm:presLayoutVars>
      </dgm:prSet>
      <dgm:spPr/>
    </dgm:pt>
    <dgm:pt modelId="{518647E2-2366-48CA-A8B7-53FC6EA08609}" type="pres">
      <dgm:prSet presAssocID="{EAD73334-2F4E-445A-9618-204515B5B612}" presName="sibTrans" presStyleCnt="0"/>
      <dgm:spPr/>
    </dgm:pt>
    <dgm:pt modelId="{D87A163A-5523-4CD0-B444-8A5EF42F5618}" type="pres">
      <dgm:prSet presAssocID="{5F2C5618-DEDF-4081-A302-6313E4B33E4C}" presName="node" presStyleLbl="node1" presStyleIdx="1" presStyleCnt="4">
        <dgm:presLayoutVars>
          <dgm:bulletEnabled val="1"/>
        </dgm:presLayoutVars>
      </dgm:prSet>
      <dgm:spPr/>
    </dgm:pt>
    <dgm:pt modelId="{17C4DCDD-FF03-4A3E-9E76-97D113DAFE4B}" type="pres">
      <dgm:prSet presAssocID="{1ACE017B-925D-4964-9DE1-5D12501AF152}" presName="sibTrans" presStyleCnt="0"/>
      <dgm:spPr/>
    </dgm:pt>
    <dgm:pt modelId="{9D5DECBE-D4BA-41FC-A5AF-36D9AFB85FC0}" type="pres">
      <dgm:prSet presAssocID="{96216295-9F98-4260-B4F0-48140C5BBE78}" presName="node" presStyleLbl="node1" presStyleIdx="2" presStyleCnt="4">
        <dgm:presLayoutVars>
          <dgm:bulletEnabled val="1"/>
        </dgm:presLayoutVars>
      </dgm:prSet>
      <dgm:spPr/>
    </dgm:pt>
    <dgm:pt modelId="{7F2DB691-195C-486A-8C0E-D39EC81079BD}" type="pres">
      <dgm:prSet presAssocID="{73DE2C0C-7D86-4E66-906C-F07FDEB29A41}" presName="sibTrans" presStyleCnt="0"/>
      <dgm:spPr/>
    </dgm:pt>
    <dgm:pt modelId="{30AD386A-0C88-45C3-936B-3F7C31A16B59}" type="pres">
      <dgm:prSet presAssocID="{F29D38CC-DCF1-4BF0-918A-425B32E5945E}" presName="node" presStyleLbl="node1" presStyleIdx="3" presStyleCnt="4">
        <dgm:presLayoutVars>
          <dgm:bulletEnabled val="1"/>
        </dgm:presLayoutVars>
      </dgm:prSet>
      <dgm:spPr/>
    </dgm:pt>
  </dgm:ptLst>
  <dgm:cxnLst>
    <dgm:cxn modelId="{F1FA6BFE-846F-434D-893A-B65299AB6549}" type="presOf" srcId="{F29D38CC-DCF1-4BF0-918A-425B32E5945E}" destId="{30AD386A-0C88-45C3-936B-3F7C31A16B59}" srcOrd="0" destOrd="0" presId="urn:microsoft.com/office/officeart/2005/8/layout/default"/>
    <dgm:cxn modelId="{4095845D-C7B2-4F44-8F97-CE022C6AA141}" srcId="{229DACFB-D360-40A8-A798-6D336A552773}" destId="{96216295-9F98-4260-B4F0-48140C5BBE78}" srcOrd="2" destOrd="0" parTransId="{3E5D6C61-3210-476B-B550-0A4146FF5D78}" sibTransId="{73DE2C0C-7D86-4E66-906C-F07FDEB29A41}"/>
    <dgm:cxn modelId="{FB959C66-0A04-4A7C-B6EE-B9EF48295D32}" type="presOf" srcId="{229DACFB-D360-40A8-A798-6D336A552773}" destId="{8B606F4D-F59B-43BE-9B8A-44A7A07024FF}" srcOrd="0" destOrd="0" presId="urn:microsoft.com/office/officeart/2005/8/layout/default"/>
    <dgm:cxn modelId="{422BBCCC-EA67-4221-822B-B598AC91A1C9}" srcId="{229DACFB-D360-40A8-A798-6D336A552773}" destId="{5F2C5618-DEDF-4081-A302-6313E4B33E4C}" srcOrd="1" destOrd="0" parTransId="{813A14C2-B905-4C9D-A792-EA7DFA6A4E3D}" sibTransId="{1ACE017B-925D-4964-9DE1-5D12501AF152}"/>
    <dgm:cxn modelId="{AF4D0699-3ABC-43E0-9039-C5DBDE14FB13}" type="presOf" srcId="{5F2C5618-DEDF-4081-A302-6313E4B33E4C}" destId="{D87A163A-5523-4CD0-B444-8A5EF42F5618}" srcOrd="0" destOrd="0" presId="urn:microsoft.com/office/officeart/2005/8/layout/default"/>
    <dgm:cxn modelId="{EFED264F-8081-468D-9A22-0B5206B5446B}" srcId="{229DACFB-D360-40A8-A798-6D336A552773}" destId="{F29D38CC-DCF1-4BF0-918A-425B32E5945E}" srcOrd="3" destOrd="0" parTransId="{92BC5E31-CC07-44F8-8836-A4AC8860CE02}" sibTransId="{66D3994C-6707-4B64-954B-1F7362E363F9}"/>
    <dgm:cxn modelId="{676D900B-238B-499C-A09B-518A772400D0}" srcId="{229DACFB-D360-40A8-A798-6D336A552773}" destId="{2336ECC0-3DB1-450F-B3D2-1B24F7E2E412}" srcOrd="0" destOrd="0" parTransId="{343E4F4F-3407-44AA-8D9C-D52E825FEAC6}" sibTransId="{EAD73334-2F4E-445A-9618-204515B5B612}"/>
    <dgm:cxn modelId="{B14E6A68-6927-4540-B2BB-2CEF4870453E}" type="presOf" srcId="{96216295-9F98-4260-B4F0-48140C5BBE78}" destId="{9D5DECBE-D4BA-41FC-A5AF-36D9AFB85FC0}" srcOrd="0" destOrd="0" presId="urn:microsoft.com/office/officeart/2005/8/layout/default"/>
    <dgm:cxn modelId="{3EEC1EE1-8BAC-48B7-9C9B-18D951C8AD51}" type="presOf" srcId="{2336ECC0-3DB1-450F-B3D2-1B24F7E2E412}" destId="{2540352E-1539-4ECA-9392-D43DCA1AB7FD}" srcOrd="0" destOrd="0" presId="urn:microsoft.com/office/officeart/2005/8/layout/default"/>
    <dgm:cxn modelId="{B607DDA5-9DEA-4D33-BFF0-570A24AEA4A3}" type="presParOf" srcId="{8B606F4D-F59B-43BE-9B8A-44A7A07024FF}" destId="{2540352E-1539-4ECA-9392-D43DCA1AB7FD}" srcOrd="0" destOrd="0" presId="urn:microsoft.com/office/officeart/2005/8/layout/default"/>
    <dgm:cxn modelId="{F69F5C95-EA0F-46C6-9824-1E7FFC260DEF}" type="presParOf" srcId="{8B606F4D-F59B-43BE-9B8A-44A7A07024FF}" destId="{518647E2-2366-48CA-A8B7-53FC6EA08609}" srcOrd="1" destOrd="0" presId="urn:microsoft.com/office/officeart/2005/8/layout/default"/>
    <dgm:cxn modelId="{8F9E35FE-C16D-429D-AAC7-7BBF59C8C3A2}" type="presParOf" srcId="{8B606F4D-F59B-43BE-9B8A-44A7A07024FF}" destId="{D87A163A-5523-4CD0-B444-8A5EF42F5618}" srcOrd="2" destOrd="0" presId="urn:microsoft.com/office/officeart/2005/8/layout/default"/>
    <dgm:cxn modelId="{5772DFC9-84B0-41A4-B810-49669A74035E}" type="presParOf" srcId="{8B606F4D-F59B-43BE-9B8A-44A7A07024FF}" destId="{17C4DCDD-FF03-4A3E-9E76-97D113DAFE4B}" srcOrd="3" destOrd="0" presId="urn:microsoft.com/office/officeart/2005/8/layout/default"/>
    <dgm:cxn modelId="{DFF352AF-1161-415A-A0D7-18ECC8450321}" type="presParOf" srcId="{8B606F4D-F59B-43BE-9B8A-44A7A07024FF}" destId="{9D5DECBE-D4BA-41FC-A5AF-36D9AFB85FC0}" srcOrd="4" destOrd="0" presId="urn:microsoft.com/office/officeart/2005/8/layout/default"/>
    <dgm:cxn modelId="{EE93D8FE-C2F9-435D-B8FC-D0AFE97D6252}" type="presParOf" srcId="{8B606F4D-F59B-43BE-9B8A-44A7A07024FF}" destId="{7F2DB691-195C-486A-8C0E-D39EC81079BD}" srcOrd="5" destOrd="0" presId="urn:microsoft.com/office/officeart/2005/8/layout/default"/>
    <dgm:cxn modelId="{FCC909AB-2C97-4981-ABD2-BC013E5EA3E3}" type="presParOf" srcId="{8B606F4D-F59B-43BE-9B8A-44A7A07024FF}" destId="{30AD386A-0C88-45C3-936B-3F7C31A16B59}"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12B2E1D-2475-42A5-9C1B-CB2A30C9BDDF}" type="doc">
      <dgm:prSet loTypeId="urn:microsoft.com/office/officeart/2005/8/layout/StepDownProcess" loCatId="process" qsTypeId="urn:microsoft.com/office/officeart/2005/8/quickstyle/3d2" qsCatId="3D" csTypeId="urn:microsoft.com/office/officeart/2005/8/colors/colorful4" csCatId="colorful" phldr="1"/>
      <dgm:spPr/>
      <dgm:t>
        <a:bodyPr/>
        <a:lstStyle/>
        <a:p>
          <a:endParaRPr lang="es-CO"/>
        </a:p>
      </dgm:t>
    </dgm:pt>
    <dgm:pt modelId="{EB02470B-9C49-43AD-9A85-D70542F463B5}">
      <dgm:prSet phldrT="[Texto]"/>
      <dgm:spPr/>
      <dgm:t>
        <a:bodyPr/>
        <a:lstStyle/>
        <a:p>
          <a:r>
            <a:rPr lang="es-CO" dirty="0"/>
            <a:t>La epidemiología estudia la distribución y determinantes de la salud en la población</a:t>
          </a:r>
        </a:p>
      </dgm:t>
    </dgm:pt>
    <dgm:pt modelId="{999147DD-A3BA-4695-ACAB-7DB603C40EB9}" type="parTrans" cxnId="{FC36D10C-0447-4E88-88FB-E538E1E6A893}">
      <dgm:prSet/>
      <dgm:spPr/>
      <dgm:t>
        <a:bodyPr/>
        <a:lstStyle/>
        <a:p>
          <a:endParaRPr lang="es-CO"/>
        </a:p>
      </dgm:t>
    </dgm:pt>
    <dgm:pt modelId="{BC769C51-14EA-4B09-BB74-0B32F07DD2E4}" type="sibTrans" cxnId="{FC36D10C-0447-4E88-88FB-E538E1E6A893}">
      <dgm:prSet/>
      <dgm:spPr/>
      <dgm:t>
        <a:bodyPr/>
        <a:lstStyle/>
        <a:p>
          <a:endParaRPr lang="es-CO"/>
        </a:p>
      </dgm:t>
    </dgm:pt>
    <dgm:pt modelId="{1B1370A1-18B8-4539-BDD8-8C86B8799C1C}">
      <dgm:prSet phldrT="[Texto]"/>
      <dgm:spPr/>
      <dgm:t>
        <a:bodyPr/>
        <a:lstStyle/>
        <a:p>
          <a:r>
            <a:rPr lang="es-CO" dirty="0"/>
            <a:t>Estudio de la distribución desigual de la salud enfermedad en la población, en la perspectiva de su transformación</a:t>
          </a:r>
        </a:p>
      </dgm:t>
    </dgm:pt>
    <dgm:pt modelId="{5D056BEE-5914-40EB-AD14-896E5AFE065D}" type="parTrans" cxnId="{2DB68CCA-6B83-4355-A6A9-86A6B265A01F}">
      <dgm:prSet/>
      <dgm:spPr/>
      <dgm:t>
        <a:bodyPr/>
        <a:lstStyle/>
        <a:p>
          <a:endParaRPr lang="es-CO"/>
        </a:p>
      </dgm:t>
    </dgm:pt>
    <dgm:pt modelId="{D6EBE0F9-0238-4F64-B5A1-2C5BDB8D67F7}" type="sibTrans" cxnId="{2DB68CCA-6B83-4355-A6A9-86A6B265A01F}">
      <dgm:prSet/>
      <dgm:spPr/>
      <dgm:t>
        <a:bodyPr/>
        <a:lstStyle/>
        <a:p>
          <a:endParaRPr lang="es-CO"/>
        </a:p>
      </dgm:t>
    </dgm:pt>
    <dgm:pt modelId="{D12A217D-73A7-47B5-B9EF-8341EBCA0BD1}" type="pres">
      <dgm:prSet presAssocID="{E12B2E1D-2475-42A5-9C1B-CB2A30C9BDDF}" presName="rootnode" presStyleCnt="0">
        <dgm:presLayoutVars>
          <dgm:chMax/>
          <dgm:chPref/>
          <dgm:dir/>
          <dgm:animLvl val="lvl"/>
        </dgm:presLayoutVars>
      </dgm:prSet>
      <dgm:spPr/>
    </dgm:pt>
    <dgm:pt modelId="{FF80680B-F60B-4A01-99B0-EE735779AC39}" type="pres">
      <dgm:prSet presAssocID="{EB02470B-9C49-43AD-9A85-D70542F463B5}" presName="composite" presStyleCnt="0"/>
      <dgm:spPr/>
    </dgm:pt>
    <dgm:pt modelId="{B83C63BE-AA4F-4FFE-8111-4CFBD606B043}" type="pres">
      <dgm:prSet presAssocID="{EB02470B-9C49-43AD-9A85-D70542F463B5}" presName="bentUpArrow1" presStyleLbl="alignImgPlace1" presStyleIdx="0" presStyleCnt="1"/>
      <dgm:spPr/>
    </dgm:pt>
    <dgm:pt modelId="{13F0FF10-AD03-4DAD-AB49-4E0A6251403B}" type="pres">
      <dgm:prSet presAssocID="{EB02470B-9C49-43AD-9A85-D70542F463B5}" presName="ParentText" presStyleLbl="node1" presStyleIdx="0" presStyleCnt="2">
        <dgm:presLayoutVars>
          <dgm:chMax val="1"/>
          <dgm:chPref val="1"/>
          <dgm:bulletEnabled val="1"/>
        </dgm:presLayoutVars>
      </dgm:prSet>
      <dgm:spPr/>
    </dgm:pt>
    <dgm:pt modelId="{AFDA08BD-EE6E-4299-A480-20F2A4B2CD14}" type="pres">
      <dgm:prSet presAssocID="{EB02470B-9C49-43AD-9A85-D70542F463B5}" presName="ChildText" presStyleLbl="revTx" presStyleIdx="0" presStyleCnt="1">
        <dgm:presLayoutVars>
          <dgm:chMax val="0"/>
          <dgm:chPref val="0"/>
          <dgm:bulletEnabled val="1"/>
        </dgm:presLayoutVars>
      </dgm:prSet>
      <dgm:spPr/>
    </dgm:pt>
    <dgm:pt modelId="{10565199-85BE-40C1-81BD-C771B0D5B3E0}" type="pres">
      <dgm:prSet presAssocID="{BC769C51-14EA-4B09-BB74-0B32F07DD2E4}" presName="sibTrans" presStyleCnt="0"/>
      <dgm:spPr/>
    </dgm:pt>
    <dgm:pt modelId="{F9322840-6F85-4497-B01D-699DF1FF82FD}" type="pres">
      <dgm:prSet presAssocID="{1B1370A1-18B8-4539-BDD8-8C86B8799C1C}" presName="composite" presStyleCnt="0"/>
      <dgm:spPr/>
    </dgm:pt>
    <dgm:pt modelId="{9436F3EF-625C-464A-9A4E-697E2C59B157}" type="pres">
      <dgm:prSet presAssocID="{1B1370A1-18B8-4539-BDD8-8C86B8799C1C}" presName="ParentText" presStyleLbl="node1" presStyleIdx="1" presStyleCnt="2">
        <dgm:presLayoutVars>
          <dgm:chMax val="1"/>
          <dgm:chPref val="1"/>
          <dgm:bulletEnabled val="1"/>
        </dgm:presLayoutVars>
      </dgm:prSet>
      <dgm:spPr/>
    </dgm:pt>
  </dgm:ptLst>
  <dgm:cxnLst>
    <dgm:cxn modelId="{FA9A9D1E-A78A-49EE-B68F-5E3FDBAB0363}" type="presOf" srcId="{E12B2E1D-2475-42A5-9C1B-CB2A30C9BDDF}" destId="{D12A217D-73A7-47B5-B9EF-8341EBCA0BD1}" srcOrd="0" destOrd="0" presId="urn:microsoft.com/office/officeart/2005/8/layout/StepDownProcess"/>
    <dgm:cxn modelId="{42470B13-1DCD-44A9-8AB8-F26A36B234AC}" type="presOf" srcId="{1B1370A1-18B8-4539-BDD8-8C86B8799C1C}" destId="{9436F3EF-625C-464A-9A4E-697E2C59B157}" srcOrd="0" destOrd="0" presId="urn:microsoft.com/office/officeart/2005/8/layout/StepDownProcess"/>
    <dgm:cxn modelId="{FC36D10C-0447-4E88-88FB-E538E1E6A893}" srcId="{E12B2E1D-2475-42A5-9C1B-CB2A30C9BDDF}" destId="{EB02470B-9C49-43AD-9A85-D70542F463B5}" srcOrd="0" destOrd="0" parTransId="{999147DD-A3BA-4695-ACAB-7DB603C40EB9}" sibTransId="{BC769C51-14EA-4B09-BB74-0B32F07DD2E4}"/>
    <dgm:cxn modelId="{2DB68CCA-6B83-4355-A6A9-86A6B265A01F}" srcId="{E12B2E1D-2475-42A5-9C1B-CB2A30C9BDDF}" destId="{1B1370A1-18B8-4539-BDD8-8C86B8799C1C}" srcOrd="1" destOrd="0" parTransId="{5D056BEE-5914-40EB-AD14-896E5AFE065D}" sibTransId="{D6EBE0F9-0238-4F64-B5A1-2C5BDB8D67F7}"/>
    <dgm:cxn modelId="{DEC98E3B-D71F-4C24-8862-C546C521AF2F}" type="presOf" srcId="{EB02470B-9C49-43AD-9A85-D70542F463B5}" destId="{13F0FF10-AD03-4DAD-AB49-4E0A6251403B}" srcOrd="0" destOrd="0" presId="urn:microsoft.com/office/officeart/2005/8/layout/StepDownProcess"/>
    <dgm:cxn modelId="{E6EB14FE-C30F-4957-93CF-C27E84596F36}" type="presParOf" srcId="{D12A217D-73A7-47B5-B9EF-8341EBCA0BD1}" destId="{FF80680B-F60B-4A01-99B0-EE735779AC39}" srcOrd="0" destOrd="0" presId="urn:microsoft.com/office/officeart/2005/8/layout/StepDownProcess"/>
    <dgm:cxn modelId="{86DD970E-B9B0-4D9E-B175-F5C5737A1FE2}" type="presParOf" srcId="{FF80680B-F60B-4A01-99B0-EE735779AC39}" destId="{B83C63BE-AA4F-4FFE-8111-4CFBD606B043}" srcOrd="0" destOrd="0" presId="urn:microsoft.com/office/officeart/2005/8/layout/StepDownProcess"/>
    <dgm:cxn modelId="{6092C757-5D7C-4288-9860-EEB65B2591E4}" type="presParOf" srcId="{FF80680B-F60B-4A01-99B0-EE735779AC39}" destId="{13F0FF10-AD03-4DAD-AB49-4E0A6251403B}" srcOrd="1" destOrd="0" presId="urn:microsoft.com/office/officeart/2005/8/layout/StepDownProcess"/>
    <dgm:cxn modelId="{CBF8A16D-445A-4341-99D3-4F55A5B7F2E3}" type="presParOf" srcId="{FF80680B-F60B-4A01-99B0-EE735779AC39}" destId="{AFDA08BD-EE6E-4299-A480-20F2A4B2CD14}" srcOrd="2" destOrd="0" presId="urn:microsoft.com/office/officeart/2005/8/layout/StepDownProcess"/>
    <dgm:cxn modelId="{730ABE7A-5C31-4644-B420-18683F60BFD0}" type="presParOf" srcId="{D12A217D-73A7-47B5-B9EF-8341EBCA0BD1}" destId="{10565199-85BE-40C1-81BD-C771B0D5B3E0}" srcOrd="1" destOrd="0" presId="urn:microsoft.com/office/officeart/2005/8/layout/StepDownProcess"/>
    <dgm:cxn modelId="{B5C54C06-C89F-41A3-AF6A-9EB1F6E57E7D}" type="presParOf" srcId="{D12A217D-73A7-47B5-B9EF-8341EBCA0BD1}" destId="{F9322840-6F85-4497-B01D-699DF1FF82FD}" srcOrd="2" destOrd="0" presId="urn:microsoft.com/office/officeart/2005/8/layout/StepDownProcess"/>
    <dgm:cxn modelId="{37D14A00-8D8E-400C-8239-FEDD9A122438}" type="presParOf" srcId="{F9322840-6F85-4497-B01D-699DF1FF82FD}" destId="{9436F3EF-625C-464A-9A4E-697E2C59B157}"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12B2E1D-2475-42A5-9C1B-CB2A30C9BDDF}" type="doc">
      <dgm:prSet loTypeId="urn:microsoft.com/office/officeart/2005/8/layout/StepDownProcess" loCatId="process" qsTypeId="urn:microsoft.com/office/officeart/2005/8/quickstyle/3d2" qsCatId="3D" csTypeId="urn:microsoft.com/office/officeart/2005/8/colors/colorful4" csCatId="colorful" phldr="1"/>
      <dgm:spPr/>
      <dgm:t>
        <a:bodyPr/>
        <a:lstStyle/>
        <a:p>
          <a:endParaRPr lang="es-CO"/>
        </a:p>
      </dgm:t>
    </dgm:pt>
    <dgm:pt modelId="{EB02470B-9C49-43AD-9A85-D70542F463B5}">
      <dgm:prSet phldrT="[Texto]"/>
      <dgm:spPr/>
      <dgm:t>
        <a:bodyPr/>
        <a:lstStyle/>
        <a:p>
          <a:r>
            <a:rPr lang="es-CO" dirty="0"/>
            <a:t>Estudiar la relación entre el sistema social, los </a:t>
          </a:r>
          <a:r>
            <a:rPr lang="es-CO" b="1" dirty="0">
              <a:solidFill>
                <a:srgbClr val="0070C0"/>
              </a:solidFill>
            </a:rPr>
            <a:t>modos de vida </a:t>
          </a:r>
          <a:r>
            <a:rPr lang="es-CO" dirty="0"/>
            <a:t>y la distribución desigual del proceso salud-enfermedad en </a:t>
          </a:r>
          <a:r>
            <a:rPr lang="es-CO" b="1" dirty="0">
              <a:solidFill>
                <a:srgbClr val="0070C0"/>
              </a:solidFill>
            </a:rPr>
            <a:t>Colectivos Humanos</a:t>
          </a:r>
        </a:p>
      </dgm:t>
    </dgm:pt>
    <dgm:pt modelId="{999147DD-A3BA-4695-ACAB-7DB603C40EB9}" type="parTrans" cxnId="{FC36D10C-0447-4E88-88FB-E538E1E6A893}">
      <dgm:prSet/>
      <dgm:spPr/>
      <dgm:t>
        <a:bodyPr/>
        <a:lstStyle/>
        <a:p>
          <a:endParaRPr lang="es-CO"/>
        </a:p>
      </dgm:t>
    </dgm:pt>
    <dgm:pt modelId="{BC769C51-14EA-4B09-BB74-0B32F07DD2E4}" type="sibTrans" cxnId="{FC36D10C-0447-4E88-88FB-E538E1E6A893}">
      <dgm:prSet/>
      <dgm:spPr/>
      <dgm:t>
        <a:bodyPr/>
        <a:lstStyle/>
        <a:p>
          <a:endParaRPr lang="es-CO"/>
        </a:p>
      </dgm:t>
    </dgm:pt>
    <dgm:pt modelId="{1B1370A1-18B8-4539-BDD8-8C86B8799C1C}">
      <dgm:prSet phldrT="[Texto]"/>
      <dgm:spPr/>
      <dgm:t>
        <a:bodyPr/>
        <a:lstStyle/>
        <a:p>
          <a:r>
            <a:rPr lang="es-CO" dirty="0"/>
            <a:t>La epidemiología como un terreno en disputa, de luchas de ideas y de clases, en relación a como se explica la salud y la enfermedad y como se actúa en consecuencia</a:t>
          </a:r>
        </a:p>
      </dgm:t>
    </dgm:pt>
    <dgm:pt modelId="{5D056BEE-5914-40EB-AD14-896E5AFE065D}" type="parTrans" cxnId="{2DB68CCA-6B83-4355-A6A9-86A6B265A01F}">
      <dgm:prSet/>
      <dgm:spPr/>
      <dgm:t>
        <a:bodyPr/>
        <a:lstStyle/>
        <a:p>
          <a:endParaRPr lang="es-CO"/>
        </a:p>
      </dgm:t>
    </dgm:pt>
    <dgm:pt modelId="{D6EBE0F9-0238-4F64-B5A1-2C5BDB8D67F7}" type="sibTrans" cxnId="{2DB68CCA-6B83-4355-A6A9-86A6B265A01F}">
      <dgm:prSet/>
      <dgm:spPr/>
      <dgm:t>
        <a:bodyPr/>
        <a:lstStyle/>
        <a:p>
          <a:endParaRPr lang="es-CO"/>
        </a:p>
      </dgm:t>
    </dgm:pt>
    <dgm:pt modelId="{D12A217D-73A7-47B5-B9EF-8341EBCA0BD1}" type="pres">
      <dgm:prSet presAssocID="{E12B2E1D-2475-42A5-9C1B-CB2A30C9BDDF}" presName="rootnode" presStyleCnt="0">
        <dgm:presLayoutVars>
          <dgm:chMax/>
          <dgm:chPref/>
          <dgm:dir/>
          <dgm:animLvl val="lvl"/>
        </dgm:presLayoutVars>
      </dgm:prSet>
      <dgm:spPr/>
    </dgm:pt>
    <dgm:pt modelId="{FF80680B-F60B-4A01-99B0-EE735779AC39}" type="pres">
      <dgm:prSet presAssocID="{EB02470B-9C49-43AD-9A85-D70542F463B5}" presName="composite" presStyleCnt="0"/>
      <dgm:spPr/>
    </dgm:pt>
    <dgm:pt modelId="{B83C63BE-AA4F-4FFE-8111-4CFBD606B043}" type="pres">
      <dgm:prSet presAssocID="{EB02470B-9C49-43AD-9A85-D70542F463B5}" presName="bentUpArrow1" presStyleLbl="alignImgPlace1" presStyleIdx="0" presStyleCnt="1"/>
      <dgm:spPr/>
    </dgm:pt>
    <dgm:pt modelId="{13F0FF10-AD03-4DAD-AB49-4E0A6251403B}" type="pres">
      <dgm:prSet presAssocID="{EB02470B-9C49-43AD-9A85-D70542F463B5}" presName="ParentText" presStyleLbl="node1" presStyleIdx="0" presStyleCnt="2" custLinFactNeighborX="3475">
        <dgm:presLayoutVars>
          <dgm:chMax val="1"/>
          <dgm:chPref val="1"/>
          <dgm:bulletEnabled val="1"/>
        </dgm:presLayoutVars>
      </dgm:prSet>
      <dgm:spPr/>
    </dgm:pt>
    <dgm:pt modelId="{AFDA08BD-EE6E-4299-A480-20F2A4B2CD14}" type="pres">
      <dgm:prSet presAssocID="{EB02470B-9C49-43AD-9A85-D70542F463B5}" presName="ChildText" presStyleLbl="revTx" presStyleIdx="0" presStyleCnt="1">
        <dgm:presLayoutVars>
          <dgm:chMax val="0"/>
          <dgm:chPref val="0"/>
          <dgm:bulletEnabled val="1"/>
        </dgm:presLayoutVars>
      </dgm:prSet>
      <dgm:spPr/>
    </dgm:pt>
    <dgm:pt modelId="{10565199-85BE-40C1-81BD-C771B0D5B3E0}" type="pres">
      <dgm:prSet presAssocID="{BC769C51-14EA-4B09-BB74-0B32F07DD2E4}" presName="sibTrans" presStyleCnt="0"/>
      <dgm:spPr/>
    </dgm:pt>
    <dgm:pt modelId="{F9322840-6F85-4497-B01D-699DF1FF82FD}" type="pres">
      <dgm:prSet presAssocID="{1B1370A1-18B8-4539-BDD8-8C86B8799C1C}" presName="composite" presStyleCnt="0"/>
      <dgm:spPr/>
    </dgm:pt>
    <dgm:pt modelId="{9436F3EF-625C-464A-9A4E-697E2C59B157}" type="pres">
      <dgm:prSet presAssocID="{1B1370A1-18B8-4539-BDD8-8C86B8799C1C}" presName="ParentText" presStyleLbl="node1" presStyleIdx="1" presStyleCnt="2">
        <dgm:presLayoutVars>
          <dgm:chMax val="1"/>
          <dgm:chPref val="1"/>
          <dgm:bulletEnabled val="1"/>
        </dgm:presLayoutVars>
      </dgm:prSet>
      <dgm:spPr/>
    </dgm:pt>
  </dgm:ptLst>
  <dgm:cxnLst>
    <dgm:cxn modelId="{FA9A9D1E-A78A-49EE-B68F-5E3FDBAB0363}" type="presOf" srcId="{E12B2E1D-2475-42A5-9C1B-CB2A30C9BDDF}" destId="{D12A217D-73A7-47B5-B9EF-8341EBCA0BD1}" srcOrd="0" destOrd="0" presId="urn:microsoft.com/office/officeart/2005/8/layout/StepDownProcess"/>
    <dgm:cxn modelId="{42470B13-1DCD-44A9-8AB8-F26A36B234AC}" type="presOf" srcId="{1B1370A1-18B8-4539-BDD8-8C86B8799C1C}" destId="{9436F3EF-625C-464A-9A4E-697E2C59B157}" srcOrd="0" destOrd="0" presId="urn:microsoft.com/office/officeart/2005/8/layout/StepDownProcess"/>
    <dgm:cxn modelId="{FC36D10C-0447-4E88-88FB-E538E1E6A893}" srcId="{E12B2E1D-2475-42A5-9C1B-CB2A30C9BDDF}" destId="{EB02470B-9C49-43AD-9A85-D70542F463B5}" srcOrd="0" destOrd="0" parTransId="{999147DD-A3BA-4695-ACAB-7DB603C40EB9}" sibTransId="{BC769C51-14EA-4B09-BB74-0B32F07DD2E4}"/>
    <dgm:cxn modelId="{2DB68CCA-6B83-4355-A6A9-86A6B265A01F}" srcId="{E12B2E1D-2475-42A5-9C1B-CB2A30C9BDDF}" destId="{1B1370A1-18B8-4539-BDD8-8C86B8799C1C}" srcOrd="1" destOrd="0" parTransId="{5D056BEE-5914-40EB-AD14-896E5AFE065D}" sibTransId="{D6EBE0F9-0238-4F64-B5A1-2C5BDB8D67F7}"/>
    <dgm:cxn modelId="{DEC98E3B-D71F-4C24-8862-C546C521AF2F}" type="presOf" srcId="{EB02470B-9C49-43AD-9A85-D70542F463B5}" destId="{13F0FF10-AD03-4DAD-AB49-4E0A6251403B}" srcOrd="0" destOrd="0" presId="urn:microsoft.com/office/officeart/2005/8/layout/StepDownProcess"/>
    <dgm:cxn modelId="{E6EB14FE-C30F-4957-93CF-C27E84596F36}" type="presParOf" srcId="{D12A217D-73A7-47B5-B9EF-8341EBCA0BD1}" destId="{FF80680B-F60B-4A01-99B0-EE735779AC39}" srcOrd="0" destOrd="0" presId="urn:microsoft.com/office/officeart/2005/8/layout/StepDownProcess"/>
    <dgm:cxn modelId="{86DD970E-B9B0-4D9E-B175-F5C5737A1FE2}" type="presParOf" srcId="{FF80680B-F60B-4A01-99B0-EE735779AC39}" destId="{B83C63BE-AA4F-4FFE-8111-4CFBD606B043}" srcOrd="0" destOrd="0" presId="urn:microsoft.com/office/officeart/2005/8/layout/StepDownProcess"/>
    <dgm:cxn modelId="{6092C757-5D7C-4288-9860-EEB65B2591E4}" type="presParOf" srcId="{FF80680B-F60B-4A01-99B0-EE735779AC39}" destId="{13F0FF10-AD03-4DAD-AB49-4E0A6251403B}" srcOrd="1" destOrd="0" presId="urn:microsoft.com/office/officeart/2005/8/layout/StepDownProcess"/>
    <dgm:cxn modelId="{CBF8A16D-445A-4341-99D3-4F55A5B7F2E3}" type="presParOf" srcId="{FF80680B-F60B-4A01-99B0-EE735779AC39}" destId="{AFDA08BD-EE6E-4299-A480-20F2A4B2CD14}" srcOrd="2" destOrd="0" presId="urn:microsoft.com/office/officeart/2005/8/layout/StepDownProcess"/>
    <dgm:cxn modelId="{730ABE7A-5C31-4644-B420-18683F60BFD0}" type="presParOf" srcId="{D12A217D-73A7-47B5-B9EF-8341EBCA0BD1}" destId="{10565199-85BE-40C1-81BD-C771B0D5B3E0}" srcOrd="1" destOrd="0" presId="urn:microsoft.com/office/officeart/2005/8/layout/StepDownProcess"/>
    <dgm:cxn modelId="{B5C54C06-C89F-41A3-AF6A-9EB1F6E57E7D}" type="presParOf" srcId="{D12A217D-73A7-47B5-B9EF-8341EBCA0BD1}" destId="{F9322840-6F85-4497-B01D-699DF1FF82FD}" srcOrd="2" destOrd="0" presId="urn:microsoft.com/office/officeart/2005/8/layout/StepDownProcess"/>
    <dgm:cxn modelId="{37D14A00-8D8E-400C-8239-FEDD9A122438}" type="presParOf" srcId="{F9322840-6F85-4497-B01D-699DF1FF82FD}" destId="{9436F3EF-625C-464A-9A4E-697E2C59B157}"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1998A6-DE4D-4D13-A802-1258078D1E13}">
      <dsp:nvSpPr>
        <dsp:cNvPr id="0" name=""/>
        <dsp:cNvSpPr/>
      </dsp:nvSpPr>
      <dsp:spPr>
        <a:xfrm>
          <a:off x="286462" y="246099"/>
          <a:ext cx="1424285" cy="1424285"/>
        </a:xfrm>
        <a:prstGeom prst="ellips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CO" sz="2000" b="1" kern="1200" dirty="0">
              <a:solidFill>
                <a:schemeClr val="tx1"/>
              </a:solidFill>
            </a:rPr>
            <a:t>5654 PPL</a:t>
          </a:r>
        </a:p>
      </dsp:txBody>
      <dsp:txXfrm>
        <a:off x="495044" y="454681"/>
        <a:ext cx="1007121" cy="1007121"/>
      </dsp:txXfrm>
    </dsp:sp>
    <dsp:sp modelId="{ABACFF72-8969-4CF3-B15F-2598842F8F10}">
      <dsp:nvSpPr>
        <dsp:cNvPr id="0" name=""/>
        <dsp:cNvSpPr/>
      </dsp:nvSpPr>
      <dsp:spPr>
        <a:xfrm rot="11291282">
          <a:off x="592721" y="1847348"/>
          <a:ext cx="498499" cy="398930"/>
        </a:xfrm>
        <a:prstGeom prst="triangl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30207073-23ED-4E92-ABF6-CB08E28ABEBC}">
      <dsp:nvSpPr>
        <dsp:cNvPr id="0" name=""/>
        <dsp:cNvSpPr/>
      </dsp:nvSpPr>
      <dsp:spPr>
        <a:xfrm>
          <a:off x="1539" y="2406028"/>
          <a:ext cx="1440795" cy="949998"/>
        </a:xfrm>
        <a:prstGeom prst="ellipse">
          <a:avLst/>
        </a:prstGeom>
        <a:gradFill rotWithShape="0">
          <a:gsLst>
            <a:gs pos="0">
              <a:schemeClr val="accent4">
                <a:hueOff val="1732615"/>
                <a:satOff val="-7995"/>
                <a:lumOff val="294"/>
                <a:alphaOff val="0"/>
                <a:satMod val="103000"/>
                <a:lumMod val="102000"/>
                <a:tint val="94000"/>
              </a:schemeClr>
            </a:gs>
            <a:gs pos="50000">
              <a:schemeClr val="accent4">
                <a:hueOff val="1732615"/>
                <a:satOff val="-7995"/>
                <a:lumOff val="294"/>
                <a:alphaOff val="0"/>
                <a:satMod val="110000"/>
                <a:lumMod val="100000"/>
                <a:shade val="100000"/>
              </a:schemeClr>
            </a:gs>
            <a:gs pos="100000">
              <a:schemeClr val="accent4">
                <a:hueOff val="1732615"/>
                <a:satOff val="-7995"/>
                <a:lumOff val="29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CO" sz="1400" b="1" kern="1200" dirty="0">
              <a:solidFill>
                <a:schemeClr val="tx1"/>
              </a:solidFill>
            </a:rPr>
            <a:t>550 Funcionarios CCV</a:t>
          </a:r>
        </a:p>
      </dsp:txBody>
      <dsp:txXfrm>
        <a:off x="212539" y="2545152"/>
        <a:ext cx="1018795" cy="671750"/>
      </dsp:txXfrm>
    </dsp:sp>
    <dsp:sp modelId="{C244B92A-283B-45BD-BA69-51E2C612FAFD}">
      <dsp:nvSpPr>
        <dsp:cNvPr id="0" name=""/>
        <dsp:cNvSpPr/>
      </dsp:nvSpPr>
      <dsp:spPr>
        <a:xfrm rot="5400000">
          <a:off x="1679019" y="2681562"/>
          <a:ext cx="498499" cy="398930"/>
        </a:xfrm>
        <a:prstGeom prst="triangle">
          <a:avLst/>
        </a:prstGeom>
        <a:gradFill rotWithShape="0">
          <a:gsLst>
            <a:gs pos="0">
              <a:schemeClr val="accent4">
                <a:hueOff val="2079139"/>
                <a:satOff val="-9594"/>
                <a:lumOff val="353"/>
                <a:alphaOff val="0"/>
                <a:satMod val="103000"/>
                <a:lumMod val="102000"/>
                <a:tint val="94000"/>
              </a:schemeClr>
            </a:gs>
            <a:gs pos="50000">
              <a:schemeClr val="accent4">
                <a:hueOff val="2079139"/>
                <a:satOff val="-9594"/>
                <a:lumOff val="353"/>
                <a:alphaOff val="0"/>
                <a:satMod val="110000"/>
                <a:lumMod val="100000"/>
                <a:shade val="100000"/>
              </a:schemeClr>
            </a:gs>
            <a:gs pos="100000">
              <a:schemeClr val="accent4">
                <a:hueOff val="2079139"/>
                <a:satOff val="-9594"/>
                <a:lumOff val="353"/>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49FBC349-C5FD-4D87-82AD-B8BB2B23020C}">
      <dsp:nvSpPr>
        <dsp:cNvPr id="0" name=""/>
        <dsp:cNvSpPr/>
      </dsp:nvSpPr>
      <dsp:spPr>
        <a:xfrm>
          <a:off x="2391621" y="2406028"/>
          <a:ext cx="949998" cy="949998"/>
        </a:xfrm>
        <a:prstGeom prst="ellipse">
          <a:avLst/>
        </a:prstGeom>
        <a:gradFill rotWithShape="0">
          <a:gsLst>
            <a:gs pos="0">
              <a:schemeClr val="accent4">
                <a:hueOff val="3465231"/>
                <a:satOff val="-15989"/>
                <a:lumOff val="588"/>
                <a:alphaOff val="0"/>
                <a:satMod val="103000"/>
                <a:lumMod val="102000"/>
                <a:tint val="94000"/>
              </a:schemeClr>
            </a:gs>
            <a:gs pos="50000">
              <a:schemeClr val="accent4">
                <a:hueOff val="3465231"/>
                <a:satOff val="-15989"/>
                <a:lumOff val="588"/>
                <a:alphaOff val="0"/>
                <a:satMod val="110000"/>
                <a:lumMod val="100000"/>
                <a:shade val="100000"/>
              </a:schemeClr>
            </a:gs>
            <a:gs pos="100000">
              <a:schemeClr val="accent4">
                <a:hueOff val="3465231"/>
                <a:satOff val="-15989"/>
                <a:lumOff val="58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CO" sz="1200" b="1" kern="1200" dirty="0">
              <a:solidFill>
                <a:schemeClr val="tx1"/>
              </a:solidFill>
            </a:rPr>
            <a:t>40 Olaguer Consorcio</a:t>
          </a:r>
        </a:p>
      </dsp:txBody>
      <dsp:txXfrm>
        <a:off x="2530745" y="2545152"/>
        <a:ext cx="671750" cy="671750"/>
      </dsp:txXfrm>
    </dsp:sp>
    <dsp:sp modelId="{BA19F067-BE7C-46B5-8226-4B4D4B748068}">
      <dsp:nvSpPr>
        <dsp:cNvPr id="0" name=""/>
        <dsp:cNvSpPr/>
      </dsp:nvSpPr>
      <dsp:spPr>
        <a:xfrm>
          <a:off x="2617370" y="1708879"/>
          <a:ext cx="498499" cy="398930"/>
        </a:xfrm>
        <a:prstGeom prst="triangle">
          <a:avLst/>
        </a:prstGeom>
        <a:gradFill rotWithShape="0">
          <a:gsLst>
            <a:gs pos="0">
              <a:schemeClr val="accent4">
                <a:hueOff val="4158277"/>
                <a:satOff val="-19187"/>
                <a:lumOff val="706"/>
                <a:alphaOff val="0"/>
                <a:satMod val="103000"/>
                <a:lumMod val="102000"/>
                <a:tint val="94000"/>
              </a:schemeClr>
            </a:gs>
            <a:gs pos="50000">
              <a:schemeClr val="accent4">
                <a:hueOff val="4158277"/>
                <a:satOff val="-19187"/>
                <a:lumOff val="706"/>
                <a:alphaOff val="0"/>
                <a:satMod val="110000"/>
                <a:lumMod val="100000"/>
                <a:shade val="100000"/>
              </a:schemeClr>
            </a:gs>
            <a:gs pos="100000">
              <a:schemeClr val="accent4">
                <a:hueOff val="4158277"/>
                <a:satOff val="-19187"/>
                <a:lumOff val="706"/>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9585A03-46DC-47A7-857F-EBC61C0F0E4C}">
      <dsp:nvSpPr>
        <dsp:cNvPr id="0" name=""/>
        <dsp:cNvSpPr/>
      </dsp:nvSpPr>
      <dsp:spPr>
        <a:xfrm>
          <a:off x="2197190" y="483243"/>
          <a:ext cx="1338861" cy="949998"/>
        </a:xfrm>
        <a:prstGeom prst="ellipse">
          <a:avLst/>
        </a:prstGeom>
        <a:gradFill rotWithShape="0">
          <a:gsLst>
            <a:gs pos="0">
              <a:schemeClr val="accent4">
                <a:hueOff val="5197846"/>
                <a:satOff val="-23984"/>
                <a:lumOff val="883"/>
                <a:alphaOff val="0"/>
                <a:satMod val="103000"/>
                <a:lumMod val="102000"/>
                <a:tint val="94000"/>
              </a:schemeClr>
            </a:gs>
            <a:gs pos="50000">
              <a:schemeClr val="accent4">
                <a:hueOff val="5197846"/>
                <a:satOff val="-23984"/>
                <a:lumOff val="883"/>
                <a:alphaOff val="0"/>
                <a:satMod val="110000"/>
                <a:lumMod val="100000"/>
                <a:shade val="100000"/>
              </a:schemeClr>
            </a:gs>
            <a:gs pos="100000">
              <a:schemeClr val="accent4">
                <a:hueOff val="5197846"/>
                <a:satOff val="-23984"/>
                <a:lumOff val="88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CO" sz="1400" b="1" kern="1200" dirty="0">
              <a:solidFill>
                <a:schemeClr val="tx1"/>
              </a:solidFill>
            </a:rPr>
            <a:t>28 Sanidad</a:t>
          </a:r>
        </a:p>
      </dsp:txBody>
      <dsp:txXfrm>
        <a:off x="2393262" y="622367"/>
        <a:ext cx="946717" cy="671750"/>
      </dsp:txXfrm>
    </dsp:sp>
    <dsp:sp modelId="{7769862F-5ABE-487D-A79B-DE6E54EC659F}">
      <dsp:nvSpPr>
        <dsp:cNvPr id="0" name=""/>
        <dsp:cNvSpPr/>
      </dsp:nvSpPr>
      <dsp:spPr>
        <a:xfrm rot="5400000">
          <a:off x="3735725" y="758777"/>
          <a:ext cx="498499" cy="398930"/>
        </a:xfrm>
        <a:prstGeom prst="triangle">
          <a:avLst/>
        </a:prstGeom>
        <a:gradFill rotWithShape="0">
          <a:gsLst>
            <a:gs pos="0">
              <a:schemeClr val="accent4">
                <a:hueOff val="6237415"/>
                <a:satOff val="-28781"/>
                <a:lumOff val="1059"/>
                <a:alphaOff val="0"/>
                <a:satMod val="103000"/>
                <a:lumMod val="102000"/>
                <a:tint val="94000"/>
              </a:schemeClr>
            </a:gs>
            <a:gs pos="50000">
              <a:schemeClr val="accent4">
                <a:hueOff val="6237415"/>
                <a:satOff val="-28781"/>
                <a:lumOff val="1059"/>
                <a:alphaOff val="0"/>
                <a:satMod val="110000"/>
                <a:lumMod val="100000"/>
                <a:shade val="100000"/>
              </a:schemeClr>
            </a:gs>
            <a:gs pos="100000">
              <a:schemeClr val="accent4">
                <a:hueOff val="6237415"/>
                <a:satOff val="-28781"/>
                <a:lumOff val="1059"/>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11D1D0E0-7B5A-471E-A884-A70FF195C76B}">
      <dsp:nvSpPr>
        <dsp:cNvPr id="0" name=""/>
        <dsp:cNvSpPr/>
      </dsp:nvSpPr>
      <dsp:spPr>
        <a:xfrm>
          <a:off x="4411318" y="483243"/>
          <a:ext cx="1377022" cy="949998"/>
        </a:xfrm>
        <a:prstGeom prst="ellipse">
          <a:avLst/>
        </a:prstGeom>
        <a:gradFill rotWithShape="0">
          <a:gsLst>
            <a:gs pos="0">
              <a:schemeClr val="accent4">
                <a:hueOff val="6930461"/>
                <a:satOff val="-31979"/>
                <a:lumOff val="1177"/>
                <a:alphaOff val="0"/>
                <a:satMod val="103000"/>
                <a:lumMod val="102000"/>
                <a:tint val="94000"/>
              </a:schemeClr>
            </a:gs>
            <a:gs pos="50000">
              <a:schemeClr val="accent4">
                <a:hueOff val="6930461"/>
                <a:satOff val="-31979"/>
                <a:lumOff val="1177"/>
                <a:alphaOff val="0"/>
                <a:satMod val="110000"/>
                <a:lumMod val="100000"/>
                <a:shade val="100000"/>
              </a:schemeClr>
            </a:gs>
            <a:gs pos="100000">
              <a:schemeClr val="accent4">
                <a:hueOff val="6930461"/>
                <a:satOff val="-31979"/>
                <a:lumOff val="117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CO" sz="1400" b="1" kern="1200" dirty="0">
              <a:solidFill>
                <a:schemeClr val="tx1"/>
              </a:solidFill>
            </a:rPr>
            <a:t>12 administrativos</a:t>
          </a:r>
        </a:p>
      </dsp:txBody>
      <dsp:txXfrm>
        <a:off x="4612978" y="622367"/>
        <a:ext cx="973702" cy="671750"/>
      </dsp:txXfrm>
    </dsp:sp>
    <dsp:sp modelId="{50FAAD7E-DC50-4473-817A-5CB62902FDF0}">
      <dsp:nvSpPr>
        <dsp:cNvPr id="0" name=""/>
        <dsp:cNvSpPr/>
      </dsp:nvSpPr>
      <dsp:spPr>
        <a:xfrm rot="10800000">
          <a:off x="4850579" y="1731460"/>
          <a:ext cx="498499" cy="398930"/>
        </a:xfrm>
        <a:prstGeom prst="triangle">
          <a:avLst/>
        </a:prstGeom>
        <a:gradFill rotWithShape="0">
          <a:gsLst>
            <a:gs pos="0">
              <a:schemeClr val="accent4">
                <a:hueOff val="8316554"/>
                <a:satOff val="-38374"/>
                <a:lumOff val="1412"/>
                <a:alphaOff val="0"/>
                <a:satMod val="103000"/>
                <a:lumMod val="102000"/>
                <a:tint val="94000"/>
              </a:schemeClr>
            </a:gs>
            <a:gs pos="50000">
              <a:schemeClr val="accent4">
                <a:hueOff val="8316554"/>
                <a:satOff val="-38374"/>
                <a:lumOff val="1412"/>
                <a:alphaOff val="0"/>
                <a:satMod val="110000"/>
                <a:lumMod val="100000"/>
                <a:shade val="100000"/>
              </a:schemeClr>
            </a:gs>
            <a:gs pos="100000">
              <a:schemeClr val="accent4">
                <a:hueOff val="8316554"/>
                <a:satOff val="-38374"/>
                <a:lumOff val="1412"/>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01E1A5A-B12B-45A4-8D6D-9C975CC5EECB}">
      <dsp:nvSpPr>
        <dsp:cNvPr id="0" name=""/>
        <dsp:cNvSpPr/>
      </dsp:nvSpPr>
      <dsp:spPr>
        <a:xfrm>
          <a:off x="4290906" y="2406028"/>
          <a:ext cx="1617847" cy="949998"/>
        </a:xfrm>
        <a:prstGeom prst="ellipse">
          <a:avLst/>
        </a:prstGeom>
        <a:gradFill rotWithShape="0">
          <a:gsLst>
            <a:gs pos="0">
              <a:schemeClr val="accent4">
                <a:hueOff val="8663077"/>
                <a:satOff val="-39973"/>
                <a:lumOff val="1471"/>
                <a:alphaOff val="0"/>
                <a:satMod val="103000"/>
                <a:lumMod val="102000"/>
                <a:tint val="94000"/>
              </a:schemeClr>
            </a:gs>
            <a:gs pos="50000">
              <a:schemeClr val="accent4">
                <a:hueOff val="8663077"/>
                <a:satOff val="-39973"/>
                <a:lumOff val="1471"/>
                <a:alphaOff val="0"/>
                <a:satMod val="110000"/>
                <a:lumMod val="100000"/>
                <a:shade val="100000"/>
              </a:schemeClr>
            </a:gs>
            <a:gs pos="100000">
              <a:schemeClr val="accent4">
                <a:hueOff val="8663077"/>
                <a:satOff val="-39973"/>
                <a:lumOff val="1471"/>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s-CO" sz="1400" kern="1200" dirty="0">
              <a:solidFill>
                <a:schemeClr val="tx1"/>
              </a:solidFill>
            </a:rPr>
            <a:t>158 </a:t>
          </a:r>
          <a:r>
            <a:rPr lang="es-CO" sz="1400" kern="1200" dirty="0" err="1">
              <a:solidFill>
                <a:schemeClr val="tx1"/>
              </a:solidFill>
            </a:rPr>
            <a:t>ACCV</a:t>
          </a:r>
          <a:endParaRPr lang="es-CO" sz="1400" kern="1200" dirty="0">
            <a:solidFill>
              <a:schemeClr val="tx1"/>
            </a:solidFill>
          </a:endParaRPr>
        </a:p>
        <a:p>
          <a:pPr marL="0" lvl="0" indent="0" algn="ctr" defTabSz="622300">
            <a:lnSpc>
              <a:spcPct val="90000"/>
            </a:lnSpc>
            <a:spcBef>
              <a:spcPct val="0"/>
            </a:spcBef>
            <a:spcAft>
              <a:spcPct val="35000"/>
            </a:spcAft>
            <a:buNone/>
          </a:pPr>
          <a:r>
            <a:rPr lang="es-CO" sz="1400" kern="1200" dirty="0">
              <a:solidFill>
                <a:schemeClr val="tx1"/>
              </a:solidFill>
            </a:rPr>
            <a:t>(60 Cont2/2020)</a:t>
          </a:r>
        </a:p>
      </dsp:txBody>
      <dsp:txXfrm>
        <a:off x="4527834" y="2545152"/>
        <a:ext cx="1143991" cy="671750"/>
      </dsp:txXfrm>
    </dsp:sp>
    <dsp:sp modelId="{1FE1F6BE-F124-48B9-8534-6A38FD053497}">
      <dsp:nvSpPr>
        <dsp:cNvPr id="0" name=""/>
        <dsp:cNvSpPr/>
      </dsp:nvSpPr>
      <dsp:spPr>
        <a:xfrm rot="3682172">
          <a:off x="5845117" y="2138636"/>
          <a:ext cx="498499" cy="398930"/>
        </a:xfrm>
        <a:prstGeom prst="triangle">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A9885BFE-E9B2-40BA-AA8C-CAA18AB43176}">
      <dsp:nvSpPr>
        <dsp:cNvPr id="0" name=""/>
        <dsp:cNvSpPr/>
      </dsp:nvSpPr>
      <dsp:spPr>
        <a:xfrm>
          <a:off x="6389563" y="1076045"/>
          <a:ext cx="1424285" cy="1424285"/>
        </a:xfrm>
        <a:prstGeom prst="ellipse">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s-CO" sz="2000" kern="1200" dirty="0"/>
            <a:t> </a:t>
          </a:r>
          <a:r>
            <a:rPr lang="es-CO" sz="2000" b="1" kern="1200" dirty="0"/>
            <a:t>&gt;6442</a:t>
          </a:r>
        </a:p>
        <a:p>
          <a:pPr marL="0" lvl="0" indent="0" algn="ctr" defTabSz="889000">
            <a:lnSpc>
              <a:spcPct val="90000"/>
            </a:lnSpc>
            <a:spcBef>
              <a:spcPct val="0"/>
            </a:spcBef>
            <a:spcAft>
              <a:spcPct val="35000"/>
            </a:spcAft>
            <a:buNone/>
          </a:pPr>
          <a:r>
            <a:rPr lang="es-CO" sz="2000" b="1" kern="1200" dirty="0"/>
            <a:t>Personas</a:t>
          </a:r>
        </a:p>
      </dsp:txBody>
      <dsp:txXfrm>
        <a:off x="6598145" y="1284627"/>
        <a:ext cx="1007121" cy="10071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FC7411-74C9-4540-BD6E-C9167547264B}">
      <dsp:nvSpPr>
        <dsp:cNvPr id="0" name=""/>
        <dsp:cNvSpPr/>
      </dsp:nvSpPr>
      <dsp:spPr>
        <a:xfrm>
          <a:off x="509694" y="33"/>
          <a:ext cx="2890288" cy="1734173"/>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s-CO" sz="3500" kern="1200" dirty="0"/>
            <a:t>5200 muestras tomadas</a:t>
          </a:r>
        </a:p>
      </dsp:txBody>
      <dsp:txXfrm>
        <a:off x="509694" y="33"/>
        <a:ext cx="2890288" cy="1734173"/>
      </dsp:txXfrm>
    </dsp:sp>
    <dsp:sp modelId="{DEB4D0F9-9E7E-40E3-80DC-C4CDF5570F79}">
      <dsp:nvSpPr>
        <dsp:cNvPr id="0" name=""/>
        <dsp:cNvSpPr/>
      </dsp:nvSpPr>
      <dsp:spPr>
        <a:xfrm>
          <a:off x="3689012" y="33"/>
          <a:ext cx="2890288" cy="1734173"/>
        </a:xfrm>
        <a:prstGeom prst="rect">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s-CO" sz="3500" kern="1200" dirty="0"/>
            <a:t>1720 casos positivos</a:t>
          </a:r>
        </a:p>
      </dsp:txBody>
      <dsp:txXfrm>
        <a:off x="3689012" y="33"/>
        <a:ext cx="2890288" cy="1734173"/>
      </dsp:txXfrm>
    </dsp:sp>
    <dsp:sp modelId="{3642F2E9-3496-400A-865E-1FE0660F570D}">
      <dsp:nvSpPr>
        <dsp:cNvPr id="0" name=""/>
        <dsp:cNvSpPr/>
      </dsp:nvSpPr>
      <dsp:spPr>
        <a:xfrm>
          <a:off x="509694" y="2023235"/>
          <a:ext cx="2890288" cy="1734173"/>
        </a:xfrm>
        <a:prstGeom prst="rect">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s-CO" sz="3500" kern="1200" dirty="0"/>
            <a:t>18 fallecidos</a:t>
          </a:r>
        </a:p>
      </dsp:txBody>
      <dsp:txXfrm>
        <a:off x="509694" y="2023235"/>
        <a:ext cx="2890288" cy="1734173"/>
      </dsp:txXfrm>
    </dsp:sp>
    <dsp:sp modelId="{B04DF00E-2AE5-45CA-8C44-A31D59EC1DE8}">
      <dsp:nvSpPr>
        <dsp:cNvPr id="0" name=""/>
        <dsp:cNvSpPr/>
      </dsp:nvSpPr>
      <dsp:spPr>
        <a:xfrm>
          <a:off x="3689012" y="2023235"/>
          <a:ext cx="2890288" cy="1734173"/>
        </a:xfrm>
        <a:prstGeom prst="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s-CO" sz="3500" kern="1200" dirty="0"/>
            <a:t>384 días</a:t>
          </a:r>
        </a:p>
      </dsp:txBody>
      <dsp:txXfrm>
        <a:off x="3689012" y="2023235"/>
        <a:ext cx="2890288" cy="17341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CF7DF8-8107-4D5A-B6E5-5B18F30DB23F}">
      <dsp:nvSpPr>
        <dsp:cNvPr id="0" name=""/>
        <dsp:cNvSpPr/>
      </dsp:nvSpPr>
      <dsp:spPr>
        <a:xfrm>
          <a:off x="141" y="1774586"/>
          <a:ext cx="2266626" cy="186949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228600" lvl="1" indent="-228600" algn="l" defTabSz="1066800">
            <a:lnSpc>
              <a:spcPct val="90000"/>
            </a:lnSpc>
            <a:spcBef>
              <a:spcPct val="0"/>
            </a:spcBef>
            <a:spcAft>
              <a:spcPct val="15000"/>
            </a:spcAft>
            <a:buChar char="•"/>
          </a:pPr>
          <a:r>
            <a:rPr lang="es-CO" sz="2400" kern="1200" dirty="0"/>
            <a:t>Patrones de conocimiento enfermero.</a:t>
          </a:r>
        </a:p>
      </dsp:txBody>
      <dsp:txXfrm>
        <a:off x="43163" y="1817608"/>
        <a:ext cx="2180582" cy="1382843"/>
      </dsp:txXfrm>
    </dsp:sp>
    <dsp:sp modelId="{DEF72D57-36AF-4DFF-A969-70CC47517441}">
      <dsp:nvSpPr>
        <dsp:cNvPr id="0" name=""/>
        <dsp:cNvSpPr/>
      </dsp:nvSpPr>
      <dsp:spPr>
        <a:xfrm>
          <a:off x="1300946" y="2316885"/>
          <a:ext cx="2356306" cy="2356306"/>
        </a:xfrm>
        <a:prstGeom prst="leftCircularArrow">
          <a:avLst>
            <a:gd name="adj1" fmla="val 2550"/>
            <a:gd name="adj2" fmla="val 309429"/>
            <a:gd name="adj3" fmla="val 2084940"/>
            <a:gd name="adj4" fmla="val 9024489"/>
            <a:gd name="adj5" fmla="val 297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F4BAE82-6623-4076-B46B-20A69A2CE92F}">
      <dsp:nvSpPr>
        <dsp:cNvPr id="0" name=""/>
        <dsp:cNvSpPr/>
      </dsp:nvSpPr>
      <dsp:spPr>
        <a:xfrm>
          <a:off x="503836" y="3243474"/>
          <a:ext cx="2014779" cy="8012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CO" sz="2400" kern="1200" dirty="0"/>
            <a:t>Carper, 1978</a:t>
          </a:r>
        </a:p>
      </dsp:txBody>
      <dsp:txXfrm>
        <a:off x="527303" y="3266941"/>
        <a:ext cx="1967845" cy="754277"/>
      </dsp:txXfrm>
    </dsp:sp>
    <dsp:sp modelId="{4719A007-1035-4CC9-8D23-0084FB181F85}">
      <dsp:nvSpPr>
        <dsp:cNvPr id="0" name=""/>
        <dsp:cNvSpPr/>
      </dsp:nvSpPr>
      <dsp:spPr>
        <a:xfrm>
          <a:off x="2804762" y="1774586"/>
          <a:ext cx="2266626" cy="186949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228600" lvl="1" indent="-228600" algn="l" defTabSz="1066800">
            <a:lnSpc>
              <a:spcPct val="90000"/>
            </a:lnSpc>
            <a:spcBef>
              <a:spcPct val="0"/>
            </a:spcBef>
            <a:spcAft>
              <a:spcPct val="15000"/>
            </a:spcAft>
            <a:buChar char="•"/>
          </a:pPr>
          <a:r>
            <a:rPr lang="es-CO" sz="2400" kern="1200" dirty="0"/>
            <a:t>Conocimiento Socio-Político</a:t>
          </a:r>
          <a:endParaRPr lang="es-CO" sz="2400" kern="1200"/>
        </a:p>
      </dsp:txBody>
      <dsp:txXfrm>
        <a:off x="2847784" y="2218214"/>
        <a:ext cx="2180582" cy="1382843"/>
      </dsp:txXfrm>
    </dsp:sp>
    <dsp:sp modelId="{9B899FCD-AD83-4387-9039-429E9D3BCEDB}">
      <dsp:nvSpPr>
        <dsp:cNvPr id="0" name=""/>
        <dsp:cNvSpPr/>
      </dsp:nvSpPr>
      <dsp:spPr>
        <a:xfrm>
          <a:off x="4086679" y="672173"/>
          <a:ext cx="2645930" cy="2645930"/>
        </a:xfrm>
        <a:prstGeom prst="circularArrow">
          <a:avLst>
            <a:gd name="adj1" fmla="val 2271"/>
            <a:gd name="adj2" fmla="val 273786"/>
            <a:gd name="adj3" fmla="val 19550703"/>
            <a:gd name="adj4" fmla="val 12575511"/>
            <a:gd name="adj5" fmla="val 265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DF29E4-8D9A-4198-A725-78A54665998B}">
      <dsp:nvSpPr>
        <dsp:cNvPr id="0" name=""/>
        <dsp:cNvSpPr/>
      </dsp:nvSpPr>
      <dsp:spPr>
        <a:xfrm>
          <a:off x="3308457" y="1373981"/>
          <a:ext cx="2014779" cy="8012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CO" sz="2400" kern="1200"/>
            <a:t>Jill White, 1995</a:t>
          </a:r>
          <a:endParaRPr lang="es-CO" sz="2400" kern="1200" dirty="0"/>
        </a:p>
      </dsp:txBody>
      <dsp:txXfrm>
        <a:off x="3331924" y="1397448"/>
        <a:ext cx="1967845" cy="754277"/>
      </dsp:txXfrm>
    </dsp:sp>
    <dsp:sp modelId="{8B188021-8713-4F66-A8EE-1020DB70530A}">
      <dsp:nvSpPr>
        <dsp:cNvPr id="0" name=""/>
        <dsp:cNvSpPr/>
      </dsp:nvSpPr>
      <dsp:spPr>
        <a:xfrm>
          <a:off x="5609383" y="1774586"/>
          <a:ext cx="2266626" cy="186949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228600" lvl="1" indent="-228600" algn="l" defTabSz="1066800">
            <a:lnSpc>
              <a:spcPct val="90000"/>
            </a:lnSpc>
            <a:spcBef>
              <a:spcPct val="0"/>
            </a:spcBef>
            <a:spcAft>
              <a:spcPct val="15000"/>
            </a:spcAft>
            <a:buChar char="•"/>
          </a:pPr>
          <a:r>
            <a:rPr lang="es-CO" sz="2400" kern="1200" dirty="0"/>
            <a:t>Conocimiento Emancipatorio</a:t>
          </a:r>
        </a:p>
      </dsp:txBody>
      <dsp:txXfrm>
        <a:off x="5652405" y="1817608"/>
        <a:ext cx="2180582" cy="1382843"/>
      </dsp:txXfrm>
    </dsp:sp>
    <dsp:sp modelId="{EFAF89BD-ADF1-43D5-9F7B-FC766FC249BE}">
      <dsp:nvSpPr>
        <dsp:cNvPr id="0" name=""/>
        <dsp:cNvSpPr/>
      </dsp:nvSpPr>
      <dsp:spPr>
        <a:xfrm>
          <a:off x="6113078" y="3243474"/>
          <a:ext cx="2014779" cy="8012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CO" sz="2400" kern="1200" dirty="0" err="1"/>
            <a:t>Chinn</a:t>
          </a:r>
          <a:r>
            <a:rPr lang="es-CO" sz="2400" kern="1200" dirty="0"/>
            <a:t> &amp; </a:t>
          </a:r>
          <a:r>
            <a:rPr lang="es-CO" sz="2400" kern="1200" dirty="0" err="1"/>
            <a:t>Kramer</a:t>
          </a:r>
          <a:r>
            <a:rPr lang="es-CO" sz="2400" kern="1200" dirty="0"/>
            <a:t>, 2007</a:t>
          </a:r>
        </a:p>
      </dsp:txBody>
      <dsp:txXfrm>
        <a:off x="6136545" y="3266941"/>
        <a:ext cx="1967845" cy="75427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40352E-1539-4ECA-9392-D43DCA1AB7FD}">
      <dsp:nvSpPr>
        <dsp:cNvPr id="0" name=""/>
        <dsp:cNvSpPr/>
      </dsp:nvSpPr>
      <dsp:spPr>
        <a:xfrm>
          <a:off x="817760" y="1256"/>
          <a:ext cx="3091656" cy="185499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s-CO" sz="5800" kern="1200" dirty="0"/>
            <a:t>Empírico</a:t>
          </a:r>
        </a:p>
      </dsp:txBody>
      <dsp:txXfrm>
        <a:off x="817760" y="1256"/>
        <a:ext cx="3091656" cy="1854993"/>
      </dsp:txXfrm>
    </dsp:sp>
    <dsp:sp modelId="{D87A163A-5523-4CD0-B444-8A5EF42F5618}">
      <dsp:nvSpPr>
        <dsp:cNvPr id="0" name=""/>
        <dsp:cNvSpPr/>
      </dsp:nvSpPr>
      <dsp:spPr>
        <a:xfrm>
          <a:off x="4218582" y="1256"/>
          <a:ext cx="3091656" cy="185499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s-CO" sz="5800" kern="1200" dirty="0"/>
            <a:t>Ético</a:t>
          </a:r>
        </a:p>
      </dsp:txBody>
      <dsp:txXfrm>
        <a:off x="4218582" y="1256"/>
        <a:ext cx="3091656" cy="1854993"/>
      </dsp:txXfrm>
    </dsp:sp>
    <dsp:sp modelId="{9D5DECBE-D4BA-41FC-A5AF-36D9AFB85FC0}">
      <dsp:nvSpPr>
        <dsp:cNvPr id="0" name=""/>
        <dsp:cNvSpPr/>
      </dsp:nvSpPr>
      <dsp:spPr>
        <a:xfrm>
          <a:off x="817760" y="2165415"/>
          <a:ext cx="3091656" cy="185499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s-CO" sz="5800" kern="1200" dirty="0"/>
            <a:t>Personal</a:t>
          </a:r>
        </a:p>
      </dsp:txBody>
      <dsp:txXfrm>
        <a:off x="817760" y="2165415"/>
        <a:ext cx="3091656" cy="1854993"/>
      </dsp:txXfrm>
    </dsp:sp>
    <dsp:sp modelId="{30AD386A-0C88-45C3-936B-3F7C31A16B59}">
      <dsp:nvSpPr>
        <dsp:cNvPr id="0" name=""/>
        <dsp:cNvSpPr/>
      </dsp:nvSpPr>
      <dsp:spPr>
        <a:xfrm>
          <a:off x="4218582" y="2165415"/>
          <a:ext cx="3091656" cy="1854993"/>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0980" tIns="220980" rIns="220980" bIns="220980" numCol="1" spcCol="1270" anchor="ctr" anchorCtr="0">
          <a:noAutofit/>
        </a:bodyPr>
        <a:lstStyle/>
        <a:p>
          <a:pPr marL="0" lvl="0" indent="0" algn="ctr" defTabSz="2578100">
            <a:lnSpc>
              <a:spcPct val="90000"/>
            </a:lnSpc>
            <a:spcBef>
              <a:spcPct val="0"/>
            </a:spcBef>
            <a:spcAft>
              <a:spcPct val="35000"/>
            </a:spcAft>
            <a:buNone/>
          </a:pPr>
          <a:r>
            <a:rPr lang="es-CO" sz="5800" kern="1200" dirty="0"/>
            <a:t>Estético</a:t>
          </a:r>
        </a:p>
      </dsp:txBody>
      <dsp:txXfrm>
        <a:off x="4218582" y="2165415"/>
        <a:ext cx="3091656" cy="18549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3C63BE-AA4F-4FFE-8111-4CFBD606B043}">
      <dsp:nvSpPr>
        <dsp:cNvPr id="0" name=""/>
        <dsp:cNvSpPr/>
      </dsp:nvSpPr>
      <dsp:spPr>
        <a:xfrm rot="5400000">
          <a:off x="1630871" y="2403131"/>
          <a:ext cx="2149157" cy="2446740"/>
        </a:xfrm>
        <a:prstGeom prst="bentUpArrow">
          <a:avLst>
            <a:gd name="adj1" fmla="val 32840"/>
            <a:gd name="adj2" fmla="val 25000"/>
            <a:gd name="adj3" fmla="val 35780"/>
          </a:avLst>
        </a:prstGeom>
        <a:solidFill>
          <a:schemeClr val="accent4">
            <a:tint val="50000"/>
            <a:hueOff val="0"/>
            <a:satOff val="0"/>
            <a:lumOff val="0"/>
            <a:alphaOff val="0"/>
          </a:schemeClr>
        </a:solidFill>
        <a:ln>
          <a:noFill/>
        </a:ln>
        <a:effectLst/>
        <a:scene3d>
          <a:camera prst="orthographicFront"/>
          <a:lightRig rig="threePt" dir="t">
            <a:rot lat="0" lon="0" rev="7500000"/>
          </a:lightRig>
        </a:scene3d>
        <a:sp3d z="2540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13F0FF10-AD03-4DAD-AB49-4E0A6251403B}">
      <dsp:nvSpPr>
        <dsp:cNvPr id="0" name=""/>
        <dsp:cNvSpPr/>
      </dsp:nvSpPr>
      <dsp:spPr>
        <a:xfrm>
          <a:off x="1061474" y="20747"/>
          <a:ext cx="3617916" cy="2532424"/>
        </a:xfrm>
        <a:prstGeom prst="roundRect">
          <a:avLst>
            <a:gd name="adj" fmla="val 1667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CO" sz="2500" kern="1200" dirty="0"/>
            <a:t>La epidemiología estudia la distribución y determinantes de la salud en la población</a:t>
          </a:r>
        </a:p>
      </dsp:txBody>
      <dsp:txXfrm>
        <a:off x="1185119" y="144392"/>
        <a:ext cx="3370626" cy="2285134"/>
      </dsp:txXfrm>
    </dsp:sp>
    <dsp:sp modelId="{AFDA08BD-EE6E-4299-A480-20F2A4B2CD14}">
      <dsp:nvSpPr>
        <dsp:cNvPr id="0" name=""/>
        <dsp:cNvSpPr/>
      </dsp:nvSpPr>
      <dsp:spPr>
        <a:xfrm>
          <a:off x="4679391" y="262271"/>
          <a:ext cx="2631327" cy="2046816"/>
        </a:xfrm>
        <a:prstGeom prst="rect">
          <a:avLst/>
        </a:prstGeom>
        <a:noFill/>
        <a:ln>
          <a:noFill/>
        </a:ln>
        <a:effectLst/>
      </dsp:spPr>
      <dsp:style>
        <a:lnRef idx="0">
          <a:scrgbClr r="0" g="0" b="0"/>
        </a:lnRef>
        <a:fillRef idx="0">
          <a:scrgbClr r="0" g="0" b="0"/>
        </a:fillRef>
        <a:effectRef idx="0">
          <a:scrgbClr r="0" g="0" b="0"/>
        </a:effectRef>
        <a:fontRef idx="minor"/>
      </dsp:style>
    </dsp:sp>
    <dsp:sp modelId="{9436F3EF-625C-464A-9A4E-697E2C59B157}">
      <dsp:nvSpPr>
        <dsp:cNvPr id="0" name=""/>
        <dsp:cNvSpPr/>
      </dsp:nvSpPr>
      <dsp:spPr>
        <a:xfrm>
          <a:off x="4061111" y="2865495"/>
          <a:ext cx="3617916" cy="2532424"/>
        </a:xfrm>
        <a:prstGeom prst="roundRect">
          <a:avLst>
            <a:gd name="adj" fmla="val 16670"/>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s-CO" sz="2500" kern="1200" dirty="0"/>
            <a:t>Estudio de la distribución desigual de la salud enfermedad en la población, en la perspectiva de su transformación</a:t>
          </a:r>
        </a:p>
      </dsp:txBody>
      <dsp:txXfrm>
        <a:off x="4184756" y="2989140"/>
        <a:ext cx="3370626" cy="228513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3C63BE-AA4F-4FFE-8111-4CFBD606B043}">
      <dsp:nvSpPr>
        <dsp:cNvPr id="0" name=""/>
        <dsp:cNvSpPr/>
      </dsp:nvSpPr>
      <dsp:spPr>
        <a:xfrm rot="5400000">
          <a:off x="1630871" y="2403131"/>
          <a:ext cx="2149157" cy="2446740"/>
        </a:xfrm>
        <a:prstGeom prst="bentUpArrow">
          <a:avLst>
            <a:gd name="adj1" fmla="val 32840"/>
            <a:gd name="adj2" fmla="val 25000"/>
            <a:gd name="adj3" fmla="val 35780"/>
          </a:avLst>
        </a:prstGeom>
        <a:solidFill>
          <a:schemeClr val="accent4">
            <a:tint val="50000"/>
            <a:hueOff val="0"/>
            <a:satOff val="0"/>
            <a:lumOff val="0"/>
            <a:alphaOff val="0"/>
          </a:schemeClr>
        </a:solidFill>
        <a:ln>
          <a:noFill/>
        </a:ln>
        <a:effectLst/>
        <a:scene3d>
          <a:camera prst="orthographicFront"/>
          <a:lightRig rig="threePt" dir="t">
            <a:rot lat="0" lon="0" rev="7500000"/>
          </a:lightRig>
        </a:scene3d>
        <a:sp3d z="2540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13F0FF10-AD03-4DAD-AB49-4E0A6251403B}">
      <dsp:nvSpPr>
        <dsp:cNvPr id="0" name=""/>
        <dsp:cNvSpPr/>
      </dsp:nvSpPr>
      <dsp:spPr>
        <a:xfrm>
          <a:off x="1187197" y="20747"/>
          <a:ext cx="3617916" cy="2532424"/>
        </a:xfrm>
        <a:prstGeom prst="roundRect">
          <a:avLst>
            <a:gd name="adj" fmla="val 1667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CO" sz="2100" kern="1200" dirty="0"/>
            <a:t>Estudiar la relación entre el sistema social, los </a:t>
          </a:r>
          <a:r>
            <a:rPr lang="es-CO" sz="2100" b="1" kern="1200" dirty="0">
              <a:solidFill>
                <a:srgbClr val="0070C0"/>
              </a:solidFill>
            </a:rPr>
            <a:t>modos de vida </a:t>
          </a:r>
          <a:r>
            <a:rPr lang="es-CO" sz="2100" kern="1200" dirty="0"/>
            <a:t>y la distribución desigual del proceso salud-enfermedad en </a:t>
          </a:r>
          <a:r>
            <a:rPr lang="es-CO" sz="2100" b="1" kern="1200" dirty="0">
              <a:solidFill>
                <a:srgbClr val="0070C0"/>
              </a:solidFill>
            </a:rPr>
            <a:t>Colectivos Humanos</a:t>
          </a:r>
        </a:p>
      </dsp:txBody>
      <dsp:txXfrm>
        <a:off x="1310842" y="144392"/>
        <a:ext cx="3370626" cy="2285134"/>
      </dsp:txXfrm>
    </dsp:sp>
    <dsp:sp modelId="{AFDA08BD-EE6E-4299-A480-20F2A4B2CD14}">
      <dsp:nvSpPr>
        <dsp:cNvPr id="0" name=""/>
        <dsp:cNvSpPr/>
      </dsp:nvSpPr>
      <dsp:spPr>
        <a:xfrm>
          <a:off x="4679391" y="262271"/>
          <a:ext cx="2631327" cy="2046816"/>
        </a:xfrm>
        <a:prstGeom prst="rect">
          <a:avLst/>
        </a:prstGeom>
        <a:noFill/>
        <a:ln>
          <a:noFill/>
        </a:ln>
        <a:effectLst/>
      </dsp:spPr>
      <dsp:style>
        <a:lnRef idx="0">
          <a:scrgbClr r="0" g="0" b="0"/>
        </a:lnRef>
        <a:fillRef idx="0">
          <a:scrgbClr r="0" g="0" b="0"/>
        </a:fillRef>
        <a:effectRef idx="0">
          <a:scrgbClr r="0" g="0" b="0"/>
        </a:effectRef>
        <a:fontRef idx="minor"/>
      </dsp:style>
    </dsp:sp>
    <dsp:sp modelId="{9436F3EF-625C-464A-9A4E-697E2C59B157}">
      <dsp:nvSpPr>
        <dsp:cNvPr id="0" name=""/>
        <dsp:cNvSpPr/>
      </dsp:nvSpPr>
      <dsp:spPr>
        <a:xfrm>
          <a:off x="4061111" y="2865495"/>
          <a:ext cx="3617916" cy="2532424"/>
        </a:xfrm>
        <a:prstGeom prst="roundRect">
          <a:avLst>
            <a:gd name="adj" fmla="val 16670"/>
          </a:avLst>
        </a:prstGeom>
        <a:gradFill rotWithShape="0">
          <a:gsLst>
            <a:gs pos="0">
              <a:schemeClr val="accent4">
                <a:hueOff val="10395692"/>
                <a:satOff val="-47968"/>
                <a:lumOff val="1765"/>
                <a:alphaOff val="0"/>
                <a:satMod val="103000"/>
                <a:lumMod val="102000"/>
                <a:tint val="94000"/>
              </a:schemeClr>
            </a:gs>
            <a:gs pos="50000">
              <a:schemeClr val="accent4">
                <a:hueOff val="10395692"/>
                <a:satOff val="-47968"/>
                <a:lumOff val="1765"/>
                <a:alphaOff val="0"/>
                <a:satMod val="110000"/>
                <a:lumMod val="100000"/>
                <a:shade val="100000"/>
              </a:schemeClr>
            </a:gs>
            <a:gs pos="100000">
              <a:schemeClr val="accent4">
                <a:hueOff val="10395692"/>
                <a:satOff val="-47968"/>
                <a:lumOff val="176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s-CO" sz="2100" kern="1200" dirty="0"/>
            <a:t>La epidemiología como un terreno en disputa, de luchas de ideas y de clases, en relación a como se explica la salud y la enfermedad y como se actúa en consecuencia</a:t>
          </a:r>
        </a:p>
      </dsp:txBody>
      <dsp:txXfrm>
        <a:off x="4184756" y="2989140"/>
        <a:ext cx="3370626" cy="2285134"/>
      </dsp:txXfrm>
    </dsp:sp>
  </dsp:spTree>
</dsp:drawing>
</file>

<file path=ppt/diagrams/layout1.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1021D0-27FE-445E-9D42-4C5F5380D398}" type="datetimeFigureOut">
              <a:rPr lang="es-CO" smtClean="0"/>
              <a:t>21/05/2021</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FA24B1-679A-41BD-8E75-D150ED28CBE2}" type="slidenum">
              <a:rPr lang="es-CO" smtClean="0"/>
              <a:t>‹Nº›</a:t>
            </a:fld>
            <a:endParaRPr lang="es-CO"/>
          </a:p>
        </p:txBody>
      </p:sp>
    </p:spTree>
    <p:extLst>
      <p:ext uri="{BB962C8B-B14F-4D97-AF65-F5344CB8AC3E}">
        <p14:creationId xmlns:p14="http://schemas.microsoft.com/office/powerpoint/2010/main" val="4106931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CO"/>
          </a:p>
        </p:txBody>
      </p:sp>
      <p:sp>
        <p:nvSpPr>
          <p:cNvPr id="4" name="Marcador de fecha 3"/>
          <p:cNvSpPr>
            <a:spLocks noGrp="1"/>
          </p:cNvSpPr>
          <p:nvPr>
            <p:ph type="dt" sz="half" idx="10"/>
          </p:nvPr>
        </p:nvSpPr>
        <p:spPr/>
        <p:txBody>
          <a:bodyPr/>
          <a:lstStyle/>
          <a:p>
            <a:fld id="{AB5056FF-ADA0-484A-A042-804CBA29AD3E}" type="datetime1">
              <a:rPr lang="es-CO" smtClean="0"/>
              <a:t>21/05/2021</a:t>
            </a:fld>
            <a:endParaRPr lang="es-CO"/>
          </a:p>
        </p:txBody>
      </p:sp>
      <p:sp>
        <p:nvSpPr>
          <p:cNvPr id="5" name="Marcador de pie de página 4"/>
          <p:cNvSpPr>
            <a:spLocks noGrp="1"/>
          </p:cNvSpPr>
          <p:nvPr>
            <p:ph type="ftr" sz="quarter" idx="11"/>
          </p:nvPr>
        </p:nvSpPr>
        <p:spPr/>
        <p:txBody>
          <a:bodyPr/>
          <a:lstStyle/>
          <a:p>
            <a:r>
              <a:rPr lang="es-CO"/>
              <a:t>Karen Correa - 2021</a:t>
            </a:r>
          </a:p>
        </p:txBody>
      </p:sp>
      <p:sp>
        <p:nvSpPr>
          <p:cNvPr id="6" name="Marcador de número de diapositiva 5"/>
          <p:cNvSpPr>
            <a:spLocks noGrp="1"/>
          </p:cNvSpPr>
          <p:nvPr>
            <p:ph type="sldNum" sz="quarter" idx="12"/>
          </p:nvPr>
        </p:nvSpPr>
        <p:spPr/>
        <p:txBody>
          <a:bodyPr/>
          <a:lstStyle/>
          <a:p>
            <a:fld id="{64931E71-DEBE-4ACA-B910-F6499E8CF7F0}" type="slidenum">
              <a:rPr lang="es-CO" smtClean="0"/>
              <a:t>‹Nº›</a:t>
            </a:fld>
            <a:endParaRPr lang="es-CO"/>
          </a:p>
        </p:txBody>
      </p:sp>
    </p:spTree>
    <p:extLst>
      <p:ext uri="{BB962C8B-B14F-4D97-AF65-F5344CB8AC3E}">
        <p14:creationId xmlns:p14="http://schemas.microsoft.com/office/powerpoint/2010/main" val="3737425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07903D94-FC8F-4136-9FAB-04AAC404ABC2}" type="datetime1">
              <a:rPr lang="es-CO" smtClean="0"/>
              <a:t>21/05/2021</a:t>
            </a:fld>
            <a:endParaRPr lang="es-CO"/>
          </a:p>
        </p:txBody>
      </p:sp>
      <p:sp>
        <p:nvSpPr>
          <p:cNvPr id="5" name="Marcador de pie de página 4"/>
          <p:cNvSpPr>
            <a:spLocks noGrp="1"/>
          </p:cNvSpPr>
          <p:nvPr>
            <p:ph type="ftr" sz="quarter" idx="11"/>
          </p:nvPr>
        </p:nvSpPr>
        <p:spPr/>
        <p:txBody>
          <a:bodyPr/>
          <a:lstStyle/>
          <a:p>
            <a:r>
              <a:rPr lang="es-CO"/>
              <a:t>Karen Correa - 2021</a:t>
            </a:r>
          </a:p>
        </p:txBody>
      </p:sp>
      <p:sp>
        <p:nvSpPr>
          <p:cNvPr id="6" name="Marcador de número de diapositiva 5"/>
          <p:cNvSpPr>
            <a:spLocks noGrp="1"/>
          </p:cNvSpPr>
          <p:nvPr>
            <p:ph type="sldNum" sz="quarter" idx="12"/>
          </p:nvPr>
        </p:nvSpPr>
        <p:spPr/>
        <p:txBody>
          <a:bodyPr/>
          <a:lstStyle/>
          <a:p>
            <a:fld id="{64931E71-DEBE-4ACA-B910-F6499E8CF7F0}" type="slidenum">
              <a:rPr lang="es-CO" smtClean="0"/>
              <a:t>‹Nº›</a:t>
            </a:fld>
            <a:endParaRPr lang="es-CO"/>
          </a:p>
        </p:txBody>
      </p:sp>
    </p:spTree>
    <p:extLst>
      <p:ext uri="{BB962C8B-B14F-4D97-AF65-F5344CB8AC3E}">
        <p14:creationId xmlns:p14="http://schemas.microsoft.com/office/powerpoint/2010/main" val="1948498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3F7DD5FC-BA78-4590-9569-33DAC86C1F4E}" type="datetime1">
              <a:rPr lang="es-CO" smtClean="0"/>
              <a:t>21/05/2021</a:t>
            </a:fld>
            <a:endParaRPr lang="es-CO"/>
          </a:p>
        </p:txBody>
      </p:sp>
      <p:sp>
        <p:nvSpPr>
          <p:cNvPr id="5" name="Marcador de pie de página 4"/>
          <p:cNvSpPr>
            <a:spLocks noGrp="1"/>
          </p:cNvSpPr>
          <p:nvPr>
            <p:ph type="ftr" sz="quarter" idx="11"/>
          </p:nvPr>
        </p:nvSpPr>
        <p:spPr/>
        <p:txBody>
          <a:bodyPr/>
          <a:lstStyle/>
          <a:p>
            <a:r>
              <a:rPr lang="es-CO"/>
              <a:t>Karen Correa - 2021</a:t>
            </a:r>
          </a:p>
        </p:txBody>
      </p:sp>
      <p:sp>
        <p:nvSpPr>
          <p:cNvPr id="6" name="Marcador de número de diapositiva 5"/>
          <p:cNvSpPr>
            <a:spLocks noGrp="1"/>
          </p:cNvSpPr>
          <p:nvPr>
            <p:ph type="sldNum" sz="quarter" idx="12"/>
          </p:nvPr>
        </p:nvSpPr>
        <p:spPr/>
        <p:txBody>
          <a:bodyPr/>
          <a:lstStyle/>
          <a:p>
            <a:fld id="{64931E71-DEBE-4ACA-B910-F6499E8CF7F0}" type="slidenum">
              <a:rPr lang="es-CO" smtClean="0"/>
              <a:t>‹Nº›</a:t>
            </a:fld>
            <a:endParaRPr lang="es-CO"/>
          </a:p>
        </p:txBody>
      </p:sp>
    </p:spTree>
    <p:extLst>
      <p:ext uri="{BB962C8B-B14F-4D97-AF65-F5344CB8AC3E}">
        <p14:creationId xmlns:p14="http://schemas.microsoft.com/office/powerpoint/2010/main" val="1928698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3098C21F-3C51-402F-90A0-3B0176F70553}"/>
              </a:ext>
            </a:extLst>
          </p:cNvPr>
          <p:cNvSpPr>
            <a:spLocks noGrp="1"/>
          </p:cNvSpPr>
          <p:nvPr>
            <p:ph type="dt" sz="half" idx="10"/>
          </p:nvPr>
        </p:nvSpPr>
        <p:spPr>
          <a:xfrm>
            <a:off x="838200" y="6356350"/>
            <a:ext cx="2743200" cy="365125"/>
          </a:xfrm>
          <a:prstGeom prst="rect">
            <a:avLst/>
          </a:prstGeom>
        </p:spPr>
        <p:txBody>
          <a:bodyPr/>
          <a:lstStyle/>
          <a:p>
            <a:fld id="{A0722B3C-BC5A-4A12-AF87-897DFA331395}" type="datetime1">
              <a:rPr lang="es-CO" smtClean="0"/>
              <a:t>21/05/2021</a:t>
            </a:fld>
            <a:endParaRPr lang="es-CO"/>
          </a:p>
        </p:txBody>
      </p:sp>
      <p:sp>
        <p:nvSpPr>
          <p:cNvPr id="5" name="Marcador de pie de página 4">
            <a:extLst>
              <a:ext uri="{FF2B5EF4-FFF2-40B4-BE49-F238E27FC236}">
                <a16:creationId xmlns:a16="http://schemas.microsoft.com/office/drawing/2014/main" id="{B165AD99-1A5F-47D7-AC3A-351877D11C94}"/>
              </a:ext>
            </a:extLst>
          </p:cNvPr>
          <p:cNvSpPr>
            <a:spLocks noGrp="1"/>
          </p:cNvSpPr>
          <p:nvPr>
            <p:ph type="ftr" sz="quarter" idx="11"/>
          </p:nvPr>
        </p:nvSpPr>
        <p:spPr>
          <a:xfrm>
            <a:off x="4038600" y="6356350"/>
            <a:ext cx="4114800" cy="365125"/>
          </a:xfrm>
          <a:prstGeom prst="rect">
            <a:avLst/>
          </a:prstGeom>
        </p:spPr>
        <p:txBody>
          <a:bodyPr/>
          <a:lstStyle/>
          <a:p>
            <a:r>
              <a:rPr lang="es-CO"/>
              <a:t>Karen Correa - 2021</a:t>
            </a:r>
          </a:p>
        </p:txBody>
      </p:sp>
      <p:sp>
        <p:nvSpPr>
          <p:cNvPr id="6" name="Marcador de número de diapositiva 5">
            <a:extLst>
              <a:ext uri="{FF2B5EF4-FFF2-40B4-BE49-F238E27FC236}">
                <a16:creationId xmlns:a16="http://schemas.microsoft.com/office/drawing/2014/main" id="{AD238DA1-C3A0-4816-A0CA-A04F0EACE9BD}"/>
              </a:ext>
            </a:extLst>
          </p:cNvPr>
          <p:cNvSpPr>
            <a:spLocks noGrp="1"/>
          </p:cNvSpPr>
          <p:nvPr>
            <p:ph type="sldNum" sz="quarter" idx="12"/>
          </p:nvPr>
        </p:nvSpPr>
        <p:spPr>
          <a:xfrm>
            <a:off x="8610600" y="6356350"/>
            <a:ext cx="2743200" cy="365125"/>
          </a:xfrm>
          <a:prstGeom prst="rect">
            <a:avLst/>
          </a:prstGeom>
        </p:spPr>
        <p:txBody>
          <a:bodyPr/>
          <a:lstStyle/>
          <a:p>
            <a:fld id="{E707A687-9862-4C9F-802A-8899AAA8CED6}" type="slidenum">
              <a:rPr lang="es-CO" smtClean="0"/>
              <a:t>‹Nº›</a:t>
            </a:fld>
            <a:endParaRPr lang="es-CO"/>
          </a:p>
        </p:txBody>
      </p:sp>
    </p:spTree>
    <p:extLst>
      <p:ext uri="{BB962C8B-B14F-4D97-AF65-F5344CB8AC3E}">
        <p14:creationId xmlns:p14="http://schemas.microsoft.com/office/powerpoint/2010/main" val="35221603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10"/>
          </p:nvPr>
        </p:nvSpPr>
        <p:spPr/>
        <p:txBody>
          <a:bodyPr/>
          <a:lstStyle/>
          <a:p>
            <a:fld id="{A0406D0D-1151-409C-BA5A-E5DA28ED8764}" type="datetime1">
              <a:rPr lang="es-CO" smtClean="0"/>
              <a:t>21/05/2021</a:t>
            </a:fld>
            <a:endParaRPr lang="es-CO"/>
          </a:p>
        </p:txBody>
      </p:sp>
      <p:sp>
        <p:nvSpPr>
          <p:cNvPr id="5" name="Marcador de pie de página 4"/>
          <p:cNvSpPr>
            <a:spLocks noGrp="1"/>
          </p:cNvSpPr>
          <p:nvPr>
            <p:ph type="ftr" sz="quarter" idx="11"/>
          </p:nvPr>
        </p:nvSpPr>
        <p:spPr/>
        <p:txBody>
          <a:bodyPr/>
          <a:lstStyle/>
          <a:p>
            <a:r>
              <a:rPr lang="es-CO"/>
              <a:t>Karen Correa - 2021</a:t>
            </a:r>
          </a:p>
        </p:txBody>
      </p:sp>
      <p:sp>
        <p:nvSpPr>
          <p:cNvPr id="6" name="Marcador de número de diapositiva 5"/>
          <p:cNvSpPr>
            <a:spLocks noGrp="1"/>
          </p:cNvSpPr>
          <p:nvPr>
            <p:ph type="sldNum" sz="quarter" idx="12"/>
          </p:nvPr>
        </p:nvSpPr>
        <p:spPr/>
        <p:txBody>
          <a:bodyPr/>
          <a:lstStyle/>
          <a:p>
            <a:fld id="{64931E71-DEBE-4ACA-B910-F6499E8CF7F0}" type="slidenum">
              <a:rPr lang="es-CO" smtClean="0"/>
              <a:t>‹Nº›</a:t>
            </a:fld>
            <a:endParaRPr lang="es-CO"/>
          </a:p>
        </p:txBody>
      </p:sp>
    </p:spTree>
    <p:extLst>
      <p:ext uri="{BB962C8B-B14F-4D97-AF65-F5344CB8AC3E}">
        <p14:creationId xmlns:p14="http://schemas.microsoft.com/office/powerpoint/2010/main" val="1165140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el estilo de texto del patrón</a:t>
            </a:r>
          </a:p>
        </p:txBody>
      </p:sp>
      <p:sp>
        <p:nvSpPr>
          <p:cNvPr id="4" name="Marcador de fecha 3"/>
          <p:cNvSpPr>
            <a:spLocks noGrp="1"/>
          </p:cNvSpPr>
          <p:nvPr>
            <p:ph type="dt" sz="half" idx="10"/>
          </p:nvPr>
        </p:nvSpPr>
        <p:spPr/>
        <p:txBody>
          <a:bodyPr/>
          <a:lstStyle/>
          <a:p>
            <a:fld id="{701EC4EA-8CFE-41CC-97A9-BA9CBA764F0C}" type="datetime1">
              <a:rPr lang="es-CO" smtClean="0"/>
              <a:t>21/05/2021</a:t>
            </a:fld>
            <a:endParaRPr lang="es-CO"/>
          </a:p>
        </p:txBody>
      </p:sp>
      <p:sp>
        <p:nvSpPr>
          <p:cNvPr id="5" name="Marcador de pie de página 4"/>
          <p:cNvSpPr>
            <a:spLocks noGrp="1"/>
          </p:cNvSpPr>
          <p:nvPr>
            <p:ph type="ftr" sz="quarter" idx="11"/>
          </p:nvPr>
        </p:nvSpPr>
        <p:spPr/>
        <p:txBody>
          <a:bodyPr/>
          <a:lstStyle/>
          <a:p>
            <a:r>
              <a:rPr lang="es-CO"/>
              <a:t>Karen Correa - 2021</a:t>
            </a:r>
          </a:p>
        </p:txBody>
      </p:sp>
      <p:sp>
        <p:nvSpPr>
          <p:cNvPr id="6" name="Marcador de número de diapositiva 5"/>
          <p:cNvSpPr>
            <a:spLocks noGrp="1"/>
          </p:cNvSpPr>
          <p:nvPr>
            <p:ph type="sldNum" sz="quarter" idx="12"/>
          </p:nvPr>
        </p:nvSpPr>
        <p:spPr/>
        <p:txBody>
          <a:bodyPr/>
          <a:lstStyle/>
          <a:p>
            <a:fld id="{64931E71-DEBE-4ACA-B910-F6499E8CF7F0}" type="slidenum">
              <a:rPr lang="es-CO" smtClean="0"/>
              <a:t>‹Nº›</a:t>
            </a:fld>
            <a:endParaRPr lang="es-CO"/>
          </a:p>
        </p:txBody>
      </p:sp>
    </p:spTree>
    <p:extLst>
      <p:ext uri="{BB962C8B-B14F-4D97-AF65-F5344CB8AC3E}">
        <p14:creationId xmlns:p14="http://schemas.microsoft.com/office/powerpoint/2010/main" val="1718495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p:cNvSpPr>
            <a:spLocks noGrp="1"/>
          </p:cNvSpPr>
          <p:nvPr>
            <p:ph type="dt" sz="half" idx="10"/>
          </p:nvPr>
        </p:nvSpPr>
        <p:spPr/>
        <p:txBody>
          <a:bodyPr/>
          <a:lstStyle/>
          <a:p>
            <a:fld id="{FA8C62FA-2407-48D2-A32F-D9D098FCFB0B}" type="datetime1">
              <a:rPr lang="es-CO" smtClean="0"/>
              <a:t>21/05/2021</a:t>
            </a:fld>
            <a:endParaRPr lang="es-CO"/>
          </a:p>
        </p:txBody>
      </p:sp>
      <p:sp>
        <p:nvSpPr>
          <p:cNvPr id="6" name="Marcador de pie de página 5"/>
          <p:cNvSpPr>
            <a:spLocks noGrp="1"/>
          </p:cNvSpPr>
          <p:nvPr>
            <p:ph type="ftr" sz="quarter" idx="11"/>
          </p:nvPr>
        </p:nvSpPr>
        <p:spPr/>
        <p:txBody>
          <a:bodyPr/>
          <a:lstStyle/>
          <a:p>
            <a:r>
              <a:rPr lang="es-CO"/>
              <a:t>Karen Correa - 2021</a:t>
            </a:r>
          </a:p>
        </p:txBody>
      </p:sp>
      <p:sp>
        <p:nvSpPr>
          <p:cNvPr id="7" name="Marcador de número de diapositiva 6"/>
          <p:cNvSpPr>
            <a:spLocks noGrp="1"/>
          </p:cNvSpPr>
          <p:nvPr>
            <p:ph type="sldNum" sz="quarter" idx="12"/>
          </p:nvPr>
        </p:nvSpPr>
        <p:spPr/>
        <p:txBody>
          <a:bodyPr/>
          <a:lstStyle/>
          <a:p>
            <a:fld id="{64931E71-DEBE-4ACA-B910-F6499E8CF7F0}" type="slidenum">
              <a:rPr lang="es-CO" smtClean="0"/>
              <a:t>‹Nº›</a:t>
            </a:fld>
            <a:endParaRPr lang="es-CO"/>
          </a:p>
        </p:txBody>
      </p:sp>
    </p:spTree>
    <p:extLst>
      <p:ext uri="{BB962C8B-B14F-4D97-AF65-F5344CB8AC3E}">
        <p14:creationId xmlns:p14="http://schemas.microsoft.com/office/powerpoint/2010/main" val="18516009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p:cNvSpPr>
            <a:spLocks noGrp="1"/>
          </p:cNvSpPr>
          <p:nvPr>
            <p:ph type="dt" sz="half" idx="10"/>
          </p:nvPr>
        </p:nvSpPr>
        <p:spPr/>
        <p:txBody>
          <a:bodyPr/>
          <a:lstStyle/>
          <a:p>
            <a:fld id="{2199FBB8-CA4F-4744-894A-1D9AEA9104A8}" type="datetime1">
              <a:rPr lang="es-CO" smtClean="0"/>
              <a:t>21/05/2021</a:t>
            </a:fld>
            <a:endParaRPr lang="es-CO"/>
          </a:p>
        </p:txBody>
      </p:sp>
      <p:sp>
        <p:nvSpPr>
          <p:cNvPr id="8" name="Marcador de pie de página 7"/>
          <p:cNvSpPr>
            <a:spLocks noGrp="1"/>
          </p:cNvSpPr>
          <p:nvPr>
            <p:ph type="ftr" sz="quarter" idx="11"/>
          </p:nvPr>
        </p:nvSpPr>
        <p:spPr/>
        <p:txBody>
          <a:bodyPr/>
          <a:lstStyle/>
          <a:p>
            <a:r>
              <a:rPr lang="es-CO"/>
              <a:t>Karen Correa - 2021</a:t>
            </a:r>
          </a:p>
        </p:txBody>
      </p:sp>
      <p:sp>
        <p:nvSpPr>
          <p:cNvPr id="9" name="Marcador de número de diapositiva 8"/>
          <p:cNvSpPr>
            <a:spLocks noGrp="1"/>
          </p:cNvSpPr>
          <p:nvPr>
            <p:ph type="sldNum" sz="quarter" idx="12"/>
          </p:nvPr>
        </p:nvSpPr>
        <p:spPr/>
        <p:txBody>
          <a:bodyPr/>
          <a:lstStyle/>
          <a:p>
            <a:fld id="{64931E71-DEBE-4ACA-B910-F6499E8CF7F0}" type="slidenum">
              <a:rPr lang="es-CO" smtClean="0"/>
              <a:t>‹Nº›</a:t>
            </a:fld>
            <a:endParaRPr lang="es-CO"/>
          </a:p>
        </p:txBody>
      </p:sp>
    </p:spTree>
    <p:extLst>
      <p:ext uri="{BB962C8B-B14F-4D97-AF65-F5344CB8AC3E}">
        <p14:creationId xmlns:p14="http://schemas.microsoft.com/office/powerpoint/2010/main" val="992356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2"/>
          <p:cNvSpPr>
            <a:spLocks noGrp="1"/>
          </p:cNvSpPr>
          <p:nvPr>
            <p:ph type="dt" sz="half" idx="10"/>
          </p:nvPr>
        </p:nvSpPr>
        <p:spPr/>
        <p:txBody>
          <a:bodyPr/>
          <a:lstStyle/>
          <a:p>
            <a:fld id="{BFA6A874-48DF-4512-A5BD-8585B0A2C55D}" type="datetime1">
              <a:rPr lang="es-CO" smtClean="0"/>
              <a:t>21/05/2021</a:t>
            </a:fld>
            <a:endParaRPr lang="es-CO"/>
          </a:p>
        </p:txBody>
      </p:sp>
      <p:sp>
        <p:nvSpPr>
          <p:cNvPr id="4" name="Marcador de pie de página 3"/>
          <p:cNvSpPr>
            <a:spLocks noGrp="1"/>
          </p:cNvSpPr>
          <p:nvPr>
            <p:ph type="ftr" sz="quarter" idx="11"/>
          </p:nvPr>
        </p:nvSpPr>
        <p:spPr/>
        <p:txBody>
          <a:bodyPr/>
          <a:lstStyle/>
          <a:p>
            <a:r>
              <a:rPr lang="es-CO"/>
              <a:t>Karen Correa - 2021</a:t>
            </a:r>
          </a:p>
        </p:txBody>
      </p:sp>
      <p:sp>
        <p:nvSpPr>
          <p:cNvPr id="5" name="Marcador de número de diapositiva 4"/>
          <p:cNvSpPr>
            <a:spLocks noGrp="1"/>
          </p:cNvSpPr>
          <p:nvPr>
            <p:ph type="sldNum" sz="quarter" idx="12"/>
          </p:nvPr>
        </p:nvSpPr>
        <p:spPr/>
        <p:txBody>
          <a:bodyPr/>
          <a:lstStyle/>
          <a:p>
            <a:fld id="{64931E71-DEBE-4ACA-B910-F6499E8CF7F0}" type="slidenum">
              <a:rPr lang="es-CO" smtClean="0"/>
              <a:t>‹Nº›</a:t>
            </a:fld>
            <a:endParaRPr lang="es-CO"/>
          </a:p>
        </p:txBody>
      </p:sp>
    </p:spTree>
    <p:extLst>
      <p:ext uri="{BB962C8B-B14F-4D97-AF65-F5344CB8AC3E}">
        <p14:creationId xmlns:p14="http://schemas.microsoft.com/office/powerpoint/2010/main" val="3061223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6893DF6-3172-4CA6-976F-EDA9F267D347}" type="datetime1">
              <a:rPr lang="es-CO" smtClean="0"/>
              <a:t>21/05/2021</a:t>
            </a:fld>
            <a:endParaRPr lang="es-CO"/>
          </a:p>
        </p:txBody>
      </p:sp>
      <p:sp>
        <p:nvSpPr>
          <p:cNvPr id="3" name="Marcador de pie de página 2"/>
          <p:cNvSpPr>
            <a:spLocks noGrp="1"/>
          </p:cNvSpPr>
          <p:nvPr>
            <p:ph type="ftr" sz="quarter" idx="11"/>
          </p:nvPr>
        </p:nvSpPr>
        <p:spPr/>
        <p:txBody>
          <a:bodyPr/>
          <a:lstStyle/>
          <a:p>
            <a:r>
              <a:rPr lang="es-CO"/>
              <a:t>Karen Correa - 2021</a:t>
            </a:r>
          </a:p>
        </p:txBody>
      </p:sp>
      <p:sp>
        <p:nvSpPr>
          <p:cNvPr id="4" name="Marcador de número de diapositiva 3"/>
          <p:cNvSpPr>
            <a:spLocks noGrp="1"/>
          </p:cNvSpPr>
          <p:nvPr>
            <p:ph type="sldNum" sz="quarter" idx="12"/>
          </p:nvPr>
        </p:nvSpPr>
        <p:spPr/>
        <p:txBody>
          <a:bodyPr/>
          <a:lstStyle/>
          <a:p>
            <a:fld id="{64931E71-DEBE-4ACA-B910-F6499E8CF7F0}" type="slidenum">
              <a:rPr lang="es-CO" smtClean="0"/>
              <a:t>‹Nº›</a:t>
            </a:fld>
            <a:endParaRPr lang="es-CO"/>
          </a:p>
        </p:txBody>
      </p:sp>
    </p:spTree>
    <p:extLst>
      <p:ext uri="{BB962C8B-B14F-4D97-AF65-F5344CB8AC3E}">
        <p14:creationId xmlns:p14="http://schemas.microsoft.com/office/powerpoint/2010/main" val="2495901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07E1EA51-B7AC-43E6-AD17-92F265817FB3}" type="datetime1">
              <a:rPr lang="es-CO" smtClean="0"/>
              <a:t>21/05/2021</a:t>
            </a:fld>
            <a:endParaRPr lang="es-CO"/>
          </a:p>
        </p:txBody>
      </p:sp>
      <p:sp>
        <p:nvSpPr>
          <p:cNvPr id="6" name="Marcador de pie de página 5"/>
          <p:cNvSpPr>
            <a:spLocks noGrp="1"/>
          </p:cNvSpPr>
          <p:nvPr>
            <p:ph type="ftr" sz="quarter" idx="11"/>
          </p:nvPr>
        </p:nvSpPr>
        <p:spPr/>
        <p:txBody>
          <a:bodyPr/>
          <a:lstStyle/>
          <a:p>
            <a:r>
              <a:rPr lang="es-CO"/>
              <a:t>Karen Correa - 2021</a:t>
            </a:r>
          </a:p>
        </p:txBody>
      </p:sp>
      <p:sp>
        <p:nvSpPr>
          <p:cNvPr id="7" name="Marcador de número de diapositiva 6"/>
          <p:cNvSpPr>
            <a:spLocks noGrp="1"/>
          </p:cNvSpPr>
          <p:nvPr>
            <p:ph type="sldNum" sz="quarter" idx="12"/>
          </p:nvPr>
        </p:nvSpPr>
        <p:spPr/>
        <p:txBody>
          <a:bodyPr/>
          <a:lstStyle/>
          <a:p>
            <a:fld id="{64931E71-DEBE-4ACA-B910-F6499E8CF7F0}" type="slidenum">
              <a:rPr lang="es-CO" smtClean="0"/>
              <a:t>‹Nº›</a:t>
            </a:fld>
            <a:endParaRPr lang="es-CO"/>
          </a:p>
        </p:txBody>
      </p:sp>
    </p:spTree>
    <p:extLst>
      <p:ext uri="{BB962C8B-B14F-4D97-AF65-F5344CB8AC3E}">
        <p14:creationId xmlns:p14="http://schemas.microsoft.com/office/powerpoint/2010/main" val="4118553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5" name="Marcador de fecha 4"/>
          <p:cNvSpPr>
            <a:spLocks noGrp="1"/>
          </p:cNvSpPr>
          <p:nvPr>
            <p:ph type="dt" sz="half" idx="10"/>
          </p:nvPr>
        </p:nvSpPr>
        <p:spPr/>
        <p:txBody>
          <a:bodyPr/>
          <a:lstStyle/>
          <a:p>
            <a:fld id="{B2B5B7E3-4C6C-4376-AEB2-BE95DFCE0A81}" type="datetime1">
              <a:rPr lang="es-CO" smtClean="0"/>
              <a:t>21/05/2021</a:t>
            </a:fld>
            <a:endParaRPr lang="es-CO"/>
          </a:p>
        </p:txBody>
      </p:sp>
      <p:sp>
        <p:nvSpPr>
          <p:cNvPr id="6" name="Marcador de pie de página 5"/>
          <p:cNvSpPr>
            <a:spLocks noGrp="1"/>
          </p:cNvSpPr>
          <p:nvPr>
            <p:ph type="ftr" sz="quarter" idx="11"/>
          </p:nvPr>
        </p:nvSpPr>
        <p:spPr/>
        <p:txBody>
          <a:bodyPr/>
          <a:lstStyle/>
          <a:p>
            <a:r>
              <a:rPr lang="es-CO"/>
              <a:t>Karen Correa - 2021</a:t>
            </a:r>
          </a:p>
        </p:txBody>
      </p:sp>
      <p:sp>
        <p:nvSpPr>
          <p:cNvPr id="7" name="Marcador de número de diapositiva 6"/>
          <p:cNvSpPr>
            <a:spLocks noGrp="1"/>
          </p:cNvSpPr>
          <p:nvPr>
            <p:ph type="sldNum" sz="quarter" idx="12"/>
          </p:nvPr>
        </p:nvSpPr>
        <p:spPr/>
        <p:txBody>
          <a:bodyPr/>
          <a:lstStyle/>
          <a:p>
            <a:fld id="{64931E71-DEBE-4ACA-B910-F6499E8CF7F0}" type="slidenum">
              <a:rPr lang="es-CO" smtClean="0"/>
              <a:t>‹Nº›</a:t>
            </a:fld>
            <a:endParaRPr lang="es-CO"/>
          </a:p>
        </p:txBody>
      </p:sp>
    </p:spTree>
    <p:extLst>
      <p:ext uri="{BB962C8B-B14F-4D97-AF65-F5344CB8AC3E}">
        <p14:creationId xmlns:p14="http://schemas.microsoft.com/office/powerpoint/2010/main" val="3163095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190FE4-B748-4A1B-8021-1E8CB2F58DF8}" type="datetime1">
              <a:rPr lang="es-CO" smtClean="0"/>
              <a:t>21/05/2021</a:t>
            </a:fld>
            <a:endParaRPr lang="es-CO"/>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CO"/>
              <a:t>Karen Correa - 2021</a:t>
            </a:r>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931E71-DEBE-4ACA-B910-F6499E8CF7F0}" type="slidenum">
              <a:rPr lang="es-CO" smtClean="0"/>
              <a:t>‹Nº›</a:t>
            </a:fld>
            <a:endParaRPr lang="es-CO"/>
          </a:p>
        </p:txBody>
      </p:sp>
    </p:spTree>
    <p:extLst>
      <p:ext uri="{BB962C8B-B14F-4D97-AF65-F5344CB8AC3E}">
        <p14:creationId xmlns:p14="http://schemas.microsoft.com/office/powerpoint/2010/main" val="13691853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 Id="rId4"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4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1 Título">
            <a:extLst>
              <a:ext uri="{FF2B5EF4-FFF2-40B4-BE49-F238E27FC236}">
                <a16:creationId xmlns:a16="http://schemas.microsoft.com/office/drawing/2014/main" id="{F58B336C-23E5-2744-A0D4-55BCDF078922}"/>
              </a:ext>
            </a:extLst>
          </p:cNvPr>
          <p:cNvSpPr>
            <a:spLocks noGrp="1"/>
          </p:cNvSpPr>
          <p:nvPr>
            <p:ph type="ctrTitle"/>
          </p:nvPr>
        </p:nvSpPr>
        <p:spPr>
          <a:xfrm>
            <a:off x="2281646" y="5086201"/>
            <a:ext cx="7858598" cy="646786"/>
          </a:xfrm>
        </p:spPr>
        <p:txBody>
          <a:bodyPr>
            <a:noAutofit/>
          </a:bodyPr>
          <a:lstStyle/>
          <a:p>
            <a:r>
              <a:rPr lang="es-CO" sz="4000" b="1" dirty="0">
                <a:latin typeface="Segoe UI" panose="020B0502040204020203" pitchFamily="34" charset="0"/>
                <a:ea typeface="Segoe UI" panose="020B0502040204020203" pitchFamily="34" charset="0"/>
                <a:cs typeface="Segoe UI" panose="020B0502040204020203" pitchFamily="34" charset="0"/>
              </a:rPr>
              <a:t>Experiencias y retos de la vigilancia en salud pública en tiempos de pandemia</a:t>
            </a:r>
          </a:p>
        </p:txBody>
      </p:sp>
    </p:spTree>
    <p:extLst>
      <p:ext uri="{BB962C8B-B14F-4D97-AF65-F5344CB8AC3E}">
        <p14:creationId xmlns:p14="http://schemas.microsoft.com/office/powerpoint/2010/main" val="15561499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D0347A6-64BD-41E5-867D-F03094ED9A39}"/>
              </a:ext>
            </a:extLst>
          </p:cNvPr>
          <p:cNvPicPr>
            <a:picLocks noChangeAspect="1"/>
          </p:cNvPicPr>
          <p:nvPr/>
        </p:nvPicPr>
        <p:blipFill>
          <a:blip r:embed="rId2"/>
          <a:stretch>
            <a:fillRect/>
          </a:stretch>
        </p:blipFill>
        <p:spPr>
          <a:xfrm>
            <a:off x="2476908" y="557348"/>
            <a:ext cx="7534275" cy="5895294"/>
          </a:xfrm>
          <a:prstGeom prst="rect">
            <a:avLst/>
          </a:prstGeom>
        </p:spPr>
      </p:pic>
      <p:sp>
        <p:nvSpPr>
          <p:cNvPr id="2" name="Marcador de pie de página 1">
            <a:extLst>
              <a:ext uri="{FF2B5EF4-FFF2-40B4-BE49-F238E27FC236}">
                <a16:creationId xmlns:a16="http://schemas.microsoft.com/office/drawing/2014/main" id="{C28506E4-2882-4F01-835B-869AA7B4EB10}"/>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4191070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E4D9000C-ADD3-4364-895C-ADEBEF2D6107}"/>
              </a:ext>
            </a:extLst>
          </p:cNvPr>
          <p:cNvSpPr>
            <a:spLocks noGrp="1"/>
          </p:cNvSpPr>
          <p:nvPr>
            <p:ph type="ftr" sz="quarter" idx="11"/>
          </p:nvPr>
        </p:nvSpPr>
        <p:spPr/>
        <p:txBody>
          <a:bodyPr/>
          <a:lstStyle/>
          <a:p>
            <a:r>
              <a:rPr lang="es-CO"/>
              <a:t>Karen Correa - 2021</a:t>
            </a:r>
          </a:p>
        </p:txBody>
      </p:sp>
      <p:pic>
        <p:nvPicPr>
          <p:cNvPr id="3" name="Imagen 2">
            <a:extLst>
              <a:ext uri="{FF2B5EF4-FFF2-40B4-BE49-F238E27FC236}">
                <a16:creationId xmlns:a16="http://schemas.microsoft.com/office/drawing/2014/main" id="{22803041-BD0C-4133-A8C6-9D0D329D244B}"/>
              </a:ext>
            </a:extLst>
          </p:cNvPr>
          <p:cNvPicPr>
            <a:picLocks noChangeAspect="1"/>
          </p:cNvPicPr>
          <p:nvPr/>
        </p:nvPicPr>
        <p:blipFill>
          <a:blip r:embed="rId2"/>
          <a:stretch>
            <a:fillRect/>
          </a:stretch>
        </p:blipFill>
        <p:spPr>
          <a:xfrm>
            <a:off x="1711921" y="1209675"/>
            <a:ext cx="8213128" cy="4822825"/>
          </a:xfrm>
          <a:prstGeom prst="rect">
            <a:avLst/>
          </a:prstGeom>
        </p:spPr>
      </p:pic>
    </p:spTree>
    <p:extLst>
      <p:ext uri="{BB962C8B-B14F-4D97-AF65-F5344CB8AC3E}">
        <p14:creationId xmlns:p14="http://schemas.microsoft.com/office/powerpoint/2010/main" val="22652286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45C9F51-DB11-450E-A484-B49602792B20}"/>
              </a:ext>
            </a:extLst>
          </p:cNvPr>
          <p:cNvPicPr>
            <a:picLocks noChangeAspect="1"/>
          </p:cNvPicPr>
          <p:nvPr/>
        </p:nvPicPr>
        <p:blipFill>
          <a:blip r:embed="rId2"/>
          <a:stretch>
            <a:fillRect/>
          </a:stretch>
        </p:blipFill>
        <p:spPr>
          <a:xfrm>
            <a:off x="1388431" y="1095375"/>
            <a:ext cx="8869994" cy="4903528"/>
          </a:xfrm>
          <a:prstGeom prst="rect">
            <a:avLst/>
          </a:prstGeom>
        </p:spPr>
      </p:pic>
      <p:sp>
        <p:nvSpPr>
          <p:cNvPr id="2" name="Marcador de pie de página 1">
            <a:extLst>
              <a:ext uri="{FF2B5EF4-FFF2-40B4-BE49-F238E27FC236}">
                <a16:creationId xmlns:a16="http://schemas.microsoft.com/office/drawing/2014/main" id="{FF5B6EEB-79B5-4CFF-8F10-5DAAE3D2EA9C}"/>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3888307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a:extLst>
              <a:ext uri="{FF2B5EF4-FFF2-40B4-BE49-F238E27FC236}">
                <a16:creationId xmlns:a16="http://schemas.microsoft.com/office/drawing/2014/main" id="{8E403964-98BB-A546-8603-577058B46903}"/>
              </a:ext>
            </a:extLst>
          </p:cNvPr>
          <p:cNvSpPr txBox="1">
            <a:spLocks/>
          </p:cNvSpPr>
          <p:nvPr/>
        </p:nvSpPr>
        <p:spPr>
          <a:xfrm>
            <a:off x="342414" y="1047754"/>
            <a:ext cx="6302226" cy="710611"/>
          </a:xfrm>
          <a:prstGeom prst="rect">
            <a:avLst/>
          </a:prstGeom>
        </p:spPr>
        <p:txBody>
          <a:bodyPr vert="horz" lIns="101882" tIns="50941" rIns="101882" bIns="50941" rtlCol="0" anchor="ctr">
            <a:normAutofit fontScale="90000" lnSpcReduction="10000"/>
          </a:bodyPr>
          <a:lstStyle>
            <a:lvl1pPr algn="ctr" defTabSz="1018824" rtl="0" eaLnBrk="1" latinLnBrk="0" hangingPunct="1">
              <a:spcBef>
                <a:spcPct val="0"/>
              </a:spcBef>
              <a:buNone/>
              <a:defRPr sz="4900" kern="1200">
                <a:solidFill>
                  <a:schemeClr val="tx1"/>
                </a:solidFill>
                <a:latin typeface="+mj-lt"/>
                <a:ea typeface="+mj-ea"/>
                <a:cs typeface="+mj-cs"/>
              </a:defRPr>
            </a:lvl1pPr>
          </a:lstStyle>
          <a:p>
            <a:pPr algn="l"/>
            <a:r>
              <a:rPr lang="es-CO" sz="4400" b="1" dirty="0">
                <a:solidFill>
                  <a:srgbClr val="D11D5E"/>
                </a:solidFill>
                <a:latin typeface="Segoe UI" panose="020B0502040204020203" pitchFamily="34" charset="0"/>
                <a:ea typeface="Segoe UI" panose="020B0502040204020203" pitchFamily="34" charset="0"/>
                <a:cs typeface="Segoe UI" panose="020B0502040204020203" pitchFamily="34" charset="0"/>
              </a:rPr>
              <a:t>Conglomerados</a:t>
            </a:r>
          </a:p>
        </p:txBody>
      </p:sp>
      <p:sp>
        <p:nvSpPr>
          <p:cNvPr id="7" name="2 Marcador de contenido">
            <a:extLst>
              <a:ext uri="{FF2B5EF4-FFF2-40B4-BE49-F238E27FC236}">
                <a16:creationId xmlns:a16="http://schemas.microsoft.com/office/drawing/2014/main" id="{DAE2BC27-57AA-A74F-9ADF-431B3E74A0DE}"/>
              </a:ext>
            </a:extLst>
          </p:cNvPr>
          <p:cNvSpPr txBox="1">
            <a:spLocks/>
          </p:cNvSpPr>
          <p:nvPr/>
        </p:nvSpPr>
        <p:spPr>
          <a:xfrm>
            <a:off x="682050" y="1910276"/>
            <a:ext cx="4464496" cy="2126885"/>
          </a:xfrm>
          <a:prstGeom prst="rect">
            <a:avLst/>
          </a:prstGeom>
        </p:spPr>
        <p:style>
          <a:lnRef idx="1">
            <a:schemeClr val="accent4"/>
          </a:lnRef>
          <a:fillRef idx="2">
            <a:schemeClr val="accent4"/>
          </a:fillRef>
          <a:effectRef idx="1">
            <a:schemeClr val="accent4"/>
          </a:effectRef>
          <a:fontRef idx="minor">
            <a:schemeClr val="dk1"/>
          </a:fontRef>
        </p:style>
        <p:txBody>
          <a:bodyPr vert="horz" lIns="101882" tIns="50941" rIns="101882" bIns="50941" rtlCol="0">
            <a:normAutofit/>
          </a:bodyPr>
          <a:lstStyle>
            <a:lvl1pPr marL="382059" indent="-382059" algn="l" defTabSz="1018824"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lgn="just">
              <a:buNone/>
            </a:pPr>
            <a:r>
              <a:rPr lang="es-CO" sz="2000" dirty="0">
                <a:latin typeface="Segoe UI" panose="020B0502040204020203" pitchFamily="34" charset="0"/>
                <a:ea typeface="Segoe UI" panose="020B0502040204020203" pitchFamily="34" charset="0"/>
                <a:cs typeface="Segoe UI" panose="020B0502040204020203" pitchFamily="34" charset="0"/>
              </a:rPr>
              <a:t>Un conglomerado es el </a:t>
            </a:r>
            <a:r>
              <a:rPr lang="es-CO" sz="2000" b="1" dirty="0">
                <a:solidFill>
                  <a:srgbClr val="0070C0"/>
                </a:solidFill>
                <a:latin typeface="Segoe UI" panose="020B0502040204020203" pitchFamily="34" charset="0"/>
                <a:ea typeface="Segoe UI" panose="020B0502040204020203" pitchFamily="34" charset="0"/>
                <a:cs typeface="Segoe UI" panose="020B0502040204020203" pitchFamily="34" charset="0"/>
              </a:rPr>
              <a:t>agrupamiento</a:t>
            </a:r>
            <a:r>
              <a:rPr lang="es-CO" sz="2000" dirty="0">
                <a:latin typeface="Segoe UI" panose="020B0502040204020203" pitchFamily="34" charset="0"/>
                <a:ea typeface="Segoe UI" panose="020B0502040204020203" pitchFamily="34" charset="0"/>
                <a:cs typeface="Segoe UI" panose="020B0502040204020203" pitchFamily="34" charset="0"/>
              </a:rPr>
              <a:t> de casos de un evento poco común en un </a:t>
            </a:r>
            <a:r>
              <a:rPr lang="es-CO" sz="2000" b="1" dirty="0">
                <a:solidFill>
                  <a:srgbClr val="0070C0"/>
                </a:solidFill>
                <a:latin typeface="Segoe UI" panose="020B0502040204020203" pitchFamily="34" charset="0"/>
                <a:ea typeface="Segoe UI" panose="020B0502040204020203" pitchFamily="34" charset="0"/>
                <a:cs typeface="Segoe UI" panose="020B0502040204020203" pitchFamily="34" charset="0"/>
              </a:rPr>
              <a:t>espacio o un tiempo</a:t>
            </a:r>
            <a:r>
              <a:rPr lang="es-CO" sz="2000" dirty="0">
                <a:latin typeface="Segoe UI" panose="020B0502040204020203" pitchFamily="34" charset="0"/>
                <a:ea typeface="Segoe UI" panose="020B0502040204020203" pitchFamily="34" charset="0"/>
                <a:cs typeface="Segoe UI" panose="020B0502040204020203" pitchFamily="34" charset="0"/>
              </a:rPr>
              <a:t> definidos en una cantidad que se cree o se supone es mayor a la que cabría esperar por Azar</a:t>
            </a:r>
          </a:p>
        </p:txBody>
      </p:sp>
      <p:sp>
        <p:nvSpPr>
          <p:cNvPr id="9" name="2 Marcador de contenido">
            <a:extLst>
              <a:ext uri="{FF2B5EF4-FFF2-40B4-BE49-F238E27FC236}">
                <a16:creationId xmlns:a16="http://schemas.microsoft.com/office/drawing/2014/main" id="{01F3631A-1E07-4713-AA00-60D9FFB807CF}"/>
              </a:ext>
            </a:extLst>
          </p:cNvPr>
          <p:cNvSpPr txBox="1">
            <a:spLocks/>
          </p:cNvSpPr>
          <p:nvPr/>
        </p:nvSpPr>
        <p:spPr>
          <a:xfrm>
            <a:off x="6409578" y="1910276"/>
            <a:ext cx="4464496" cy="2126885"/>
          </a:xfrm>
          <a:prstGeom prst="rect">
            <a:avLst/>
          </a:prstGeom>
        </p:spPr>
        <p:style>
          <a:lnRef idx="1">
            <a:schemeClr val="accent5"/>
          </a:lnRef>
          <a:fillRef idx="2">
            <a:schemeClr val="accent5"/>
          </a:fillRef>
          <a:effectRef idx="1">
            <a:schemeClr val="accent5"/>
          </a:effectRef>
          <a:fontRef idx="minor">
            <a:schemeClr val="dk1"/>
          </a:fontRef>
        </p:style>
        <p:txBody>
          <a:bodyPr vert="horz" lIns="101882" tIns="50941" rIns="101882" bIns="50941" rtlCol="0">
            <a:normAutofit lnSpcReduction="10000"/>
          </a:bodyPr>
          <a:lstStyle>
            <a:lvl1pPr marL="382059" indent="-382059" algn="l" defTabSz="1018824"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lgn="just">
              <a:buNone/>
            </a:pPr>
            <a:r>
              <a:rPr lang="es-CO" sz="2000" dirty="0">
                <a:latin typeface="Segoe UI" panose="020B0502040204020203" pitchFamily="34" charset="0"/>
                <a:ea typeface="Segoe UI" panose="020B0502040204020203" pitchFamily="34" charset="0"/>
                <a:cs typeface="Segoe UI" panose="020B0502040204020203" pitchFamily="34" charset="0"/>
              </a:rPr>
              <a:t>Un conglomerado (</a:t>
            </a:r>
            <a:r>
              <a:rPr lang="es-CO" sz="2000" b="1" dirty="0">
                <a:solidFill>
                  <a:srgbClr val="0070C0"/>
                </a:solidFill>
                <a:latin typeface="Segoe UI" panose="020B0502040204020203" pitchFamily="34" charset="0"/>
                <a:ea typeface="Segoe UI" panose="020B0502040204020203" pitchFamily="34" charset="0"/>
                <a:cs typeface="Segoe UI" panose="020B0502040204020203" pitchFamily="34" charset="0"/>
              </a:rPr>
              <a:t>espacial o temporal</a:t>
            </a:r>
            <a:r>
              <a:rPr lang="es-CO" sz="2000" dirty="0">
                <a:latin typeface="Segoe UI" panose="020B0502040204020203" pitchFamily="34" charset="0"/>
                <a:ea typeface="Segoe UI" panose="020B0502040204020203" pitchFamily="34" charset="0"/>
                <a:cs typeface="Segoe UI" panose="020B0502040204020203" pitchFamily="34" charset="0"/>
              </a:rPr>
              <a:t>), podría ser la </a:t>
            </a:r>
            <a:r>
              <a:rPr lang="es-CO" sz="2000" b="1" dirty="0">
                <a:solidFill>
                  <a:srgbClr val="0070C0"/>
                </a:solidFill>
                <a:latin typeface="Segoe UI" panose="020B0502040204020203" pitchFamily="34" charset="0"/>
                <a:ea typeface="Segoe UI" panose="020B0502040204020203" pitchFamily="34" charset="0"/>
                <a:cs typeface="Segoe UI" panose="020B0502040204020203" pitchFamily="34" charset="0"/>
              </a:rPr>
              <a:t>expresión inicial de un brote</a:t>
            </a:r>
            <a:r>
              <a:rPr lang="es-CO" sz="2000" dirty="0">
                <a:latin typeface="Segoe UI" panose="020B0502040204020203" pitchFamily="34" charset="0"/>
                <a:ea typeface="Segoe UI" panose="020B0502040204020203" pitchFamily="34" charset="0"/>
                <a:cs typeface="Segoe UI" panose="020B0502040204020203" pitchFamily="34" charset="0"/>
              </a:rPr>
              <a:t> y, por lo tanto, la identificación de un conglomerado, luego de la respectiva confirmación de casos, sería la manera más temprana de detectar un brote.</a:t>
            </a:r>
          </a:p>
        </p:txBody>
      </p:sp>
      <p:sp>
        <p:nvSpPr>
          <p:cNvPr id="10" name="2 Marcador de contenido">
            <a:extLst>
              <a:ext uri="{FF2B5EF4-FFF2-40B4-BE49-F238E27FC236}">
                <a16:creationId xmlns:a16="http://schemas.microsoft.com/office/drawing/2014/main" id="{BEABDBFD-82E5-442C-8616-F2AAA548B6C3}"/>
              </a:ext>
            </a:extLst>
          </p:cNvPr>
          <p:cNvSpPr txBox="1">
            <a:spLocks/>
          </p:cNvSpPr>
          <p:nvPr/>
        </p:nvSpPr>
        <p:spPr>
          <a:xfrm>
            <a:off x="3688904" y="4535999"/>
            <a:ext cx="4464496" cy="1448419"/>
          </a:xfrm>
          <a:prstGeom prst="rect">
            <a:avLst/>
          </a:prstGeom>
        </p:spPr>
        <p:style>
          <a:lnRef idx="1">
            <a:schemeClr val="accent6"/>
          </a:lnRef>
          <a:fillRef idx="2">
            <a:schemeClr val="accent6"/>
          </a:fillRef>
          <a:effectRef idx="1">
            <a:schemeClr val="accent6"/>
          </a:effectRef>
          <a:fontRef idx="minor">
            <a:schemeClr val="dk1"/>
          </a:fontRef>
        </p:style>
        <p:txBody>
          <a:bodyPr vert="horz" lIns="101882" tIns="50941" rIns="101882" bIns="50941" rtlCol="0">
            <a:normAutofit/>
          </a:bodyPr>
          <a:lstStyle>
            <a:lvl1pPr marL="382059" indent="-382059" algn="l" defTabSz="1018824"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lgn="just">
              <a:buNone/>
            </a:pPr>
            <a:r>
              <a:rPr lang="es-CO" sz="2000" b="1" dirty="0">
                <a:solidFill>
                  <a:srgbClr val="0070C0"/>
                </a:solidFill>
                <a:latin typeface="Segoe UI" panose="020B0502040204020203" pitchFamily="34" charset="0"/>
                <a:ea typeface="Segoe UI" panose="020B0502040204020203" pitchFamily="34" charset="0"/>
                <a:cs typeface="Segoe UI" panose="020B0502040204020203" pitchFamily="34" charset="0"/>
              </a:rPr>
              <a:t>Es la agregación inusual, real o aparente</a:t>
            </a:r>
            <a:r>
              <a:rPr lang="es-CO" sz="2000" dirty="0">
                <a:latin typeface="Segoe UI" panose="020B0502040204020203" pitchFamily="34" charset="0"/>
                <a:ea typeface="Segoe UI" panose="020B0502040204020203" pitchFamily="34" charset="0"/>
                <a:cs typeface="Segoe UI" panose="020B0502040204020203" pitchFamily="34" charset="0"/>
              </a:rPr>
              <a:t>, de eventos de salud que estén agrupados en tiempo y/o en espacio. </a:t>
            </a:r>
          </a:p>
        </p:txBody>
      </p:sp>
      <p:sp>
        <p:nvSpPr>
          <p:cNvPr id="2" name="CuadroTexto 1">
            <a:extLst>
              <a:ext uri="{FF2B5EF4-FFF2-40B4-BE49-F238E27FC236}">
                <a16:creationId xmlns:a16="http://schemas.microsoft.com/office/drawing/2014/main" id="{2DD3FE88-F1FE-4803-92A2-010F1BDEBEC1}"/>
              </a:ext>
            </a:extLst>
          </p:cNvPr>
          <p:cNvSpPr txBox="1"/>
          <p:nvPr/>
        </p:nvSpPr>
        <p:spPr>
          <a:xfrm>
            <a:off x="9057900" y="6419861"/>
            <a:ext cx="3761117" cy="369332"/>
          </a:xfrm>
          <a:prstGeom prst="rect">
            <a:avLst/>
          </a:prstGeom>
          <a:noFill/>
        </p:spPr>
        <p:txBody>
          <a:bodyPr wrap="square" rtlCol="0">
            <a:spAutoFit/>
          </a:bodyPr>
          <a:lstStyle/>
          <a:p>
            <a:r>
              <a:rPr lang="es-CO" dirty="0" err="1"/>
              <a:t>OPS</a:t>
            </a:r>
            <a:r>
              <a:rPr lang="es-CO" dirty="0"/>
              <a:t>-OMS. </a:t>
            </a:r>
            <a:r>
              <a:rPr lang="es-CO" dirty="0" err="1"/>
              <a:t>MOPECE</a:t>
            </a:r>
            <a:r>
              <a:rPr lang="es-CO" dirty="0"/>
              <a:t> 5. p.12.  </a:t>
            </a:r>
          </a:p>
        </p:txBody>
      </p:sp>
      <p:sp>
        <p:nvSpPr>
          <p:cNvPr id="3" name="Marcador de pie de página 2">
            <a:extLst>
              <a:ext uri="{FF2B5EF4-FFF2-40B4-BE49-F238E27FC236}">
                <a16:creationId xmlns:a16="http://schemas.microsoft.com/office/drawing/2014/main" id="{E0532621-FD21-4DB2-B700-91AD0057EF3E}"/>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2085812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596A57EA-B16F-4DD9-8D8C-8C986D69D7CB}"/>
              </a:ext>
            </a:extLst>
          </p:cNvPr>
          <p:cNvSpPr>
            <a:spLocks noGrp="1"/>
          </p:cNvSpPr>
          <p:nvPr>
            <p:ph type="ftr" sz="quarter" idx="11"/>
          </p:nvPr>
        </p:nvSpPr>
        <p:spPr/>
        <p:txBody>
          <a:bodyPr/>
          <a:lstStyle/>
          <a:p>
            <a:r>
              <a:rPr lang="es-CO"/>
              <a:t>Karen Correa - 2021</a:t>
            </a:r>
          </a:p>
        </p:txBody>
      </p:sp>
      <p:pic>
        <p:nvPicPr>
          <p:cNvPr id="3" name="Imagen 2">
            <a:extLst>
              <a:ext uri="{FF2B5EF4-FFF2-40B4-BE49-F238E27FC236}">
                <a16:creationId xmlns:a16="http://schemas.microsoft.com/office/drawing/2014/main" id="{68FF3D45-DE0B-4459-B5BC-E4D940DAA00D}"/>
              </a:ext>
            </a:extLst>
          </p:cNvPr>
          <p:cNvPicPr>
            <a:picLocks noChangeAspect="1"/>
          </p:cNvPicPr>
          <p:nvPr/>
        </p:nvPicPr>
        <p:blipFill>
          <a:blip r:embed="rId2"/>
          <a:stretch>
            <a:fillRect/>
          </a:stretch>
        </p:blipFill>
        <p:spPr>
          <a:xfrm>
            <a:off x="282031" y="1028746"/>
            <a:ext cx="4307571" cy="2516187"/>
          </a:xfrm>
          <a:prstGeom prst="rect">
            <a:avLst/>
          </a:prstGeom>
        </p:spPr>
      </p:pic>
      <p:pic>
        <p:nvPicPr>
          <p:cNvPr id="4" name="Imagen 3">
            <a:extLst>
              <a:ext uri="{FF2B5EF4-FFF2-40B4-BE49-F238E27FC236}">
                <a16:creationId xmlns:a16="http://schemas.microsoft.com/office/drawing/2014/main" id="{9165FA04-08F3-4EDE-AC52-BA55BE2A5C13}"/>
              </a:ext>
            </a:extLst>
          </p:cNvPr>
          <p:cNvPicPr>
            <a:picLocks noChangeAspect="1"/>
          </p:cNvPicPr>
          <p:nvPr/>
        </p:nvPicPr>
        <p:blipFill>
          <a:blip r:embed="rId3"/>
          <a:stretch>
            <a:fillRect/>
          </a:stretch>
        </p:blipFill>
        <p:spPr>
          <a:xfrm>
            <a:off x="6096000" y="378370"/>
            <a:ext cx="3817439" cy="2321332"/>
          </a:xfrm>
          <a:prstGeom prst="rect">
            <a:avLst/>
          </a:prstGeom>
        </p:spPr>
      </p:pic>
      <p:pic>
        <p:nvPicPr>
          <p:cNvPr id="5" name="Imagen 4">
            <a:extLst>
              <a:ext uri="{FF2B5EF4-FFF2-40B4-BE49-F238E27FC236}">
                <a16:creationId xmlns:a16="http://schemas.microsoft.com/office/drawing/2014/main" id="{18F3E052-EEB8-4BCF-8E9B-9253C3DEA8AF}"/>
              </a:ext>
            </a:extLst>
          </p:cNvPr>
          <p:cNvPicPr>
            <a:picLocks noChangeAspect="1"/>
          </p:cNvPicPr>
          <p:nvPr/>
        </p:nvPicPr>
        <p:blipFill>
          <a:blip r:embed="rId4"/>
          <a:stretch>
            <a:fillRect/>
          </a:stretch>
        </p:blipFill>
        <p:spPr>
          <a:xfrm>
            <a:off x="4859961" y="2919141"/>
            <a:ext cx="3293439" cy="2397123"/>
          </a:xfrm>
          <a:prstGeom prst="rect">
            <a:avLst/>
          </a:prstGeom>
        </p:spPr>
      </p:pic>
      <p:pic>
        <p:nvPicPr>
          <p:cNvPr id="6" name="Imagen 5">
            <a:extLst>
              <a:ext uri="{FF2B5EF4-FFF2-40B4-BE49-F238E27FC236}">
                <a16:creationId xmlns:a16="http://schemas.microsoft.com/office/drawing/2014/main" id="{A8C98B5A-4343-42DB-95BC-C4D789CC7170}"/>
              </a:ext>
            </a:extLst>
          </p:cNvPr>
          <p:cNvPicPr>
            <a:picLocks noChangeAspect="1"/>
          </p:cNvPicPr>
          <p:nvPr/>
        </p:nvPicPr>
        <p:blipFill>
          <a:blip r:embed="rId5"/>
          <a:stretch>
            <a:fillRect/>
          </a:stretch>
        </p:blipFill>
        <p:spPr>
          <a:xfrm>
            <a:off x="730975" y="3771130"/>
            <a:ext cx="3307625" cy="2359023"/>
          </a:xfrm>
          <a:prstGeom prst="rect">
            <a:avLst/>
          </a:prstGeom>
        </p:spPr>
      </p:pic>
      <p:pic>
        <p:nvPicPr>
          <p:cNvPr id="7" name="Imagen 6">
            <a:extLst>
              <a:ext uri="{FF2B5EF4-FFF2-40B4-BE49-F238E27FC236}">
                <a16:creationId xmlns:a16="http://schemas.microsoft.com/office/drawing/2014/main" id="{6AEC3D24-E5C3-403F-9C89-2A8074B9565B}"/>
              </a:ext>
            </a:extLst>
          </p:cNvPr>
          <p:cNvPicPr>
            <a:picLocks noChangeAspect="1"/>
          </p:cNvPicPr>
          <p:nvPr/>
        </p:nvPicPr>
        <p:blipFill>
          <a:blip r:embed="rId6"/>
          <a:stretch>
            <a:fillRect/>
          </a:stretch>
        </p:blipFill>
        <p:spPr>
          <a:xfrm>
            <a:off x="8632138" y="3021874"/>
            <a:ext cx="2912256" cy="3080976"/>
          </a:xfrm>
          <a:prstGeom prst="rect">
            <a:avLst/>
          </a:prstGeom>
        </p:spPr>
      </p:pic>
    </p:spTree>
    <p:extLst>
      <p:ext uri="{BB962C8B-B14F-4D97-AF65-F5344CB8AC3E}">
        <p14:creationId xmlns:p14="http://schemas.microsoft.com/office/powerpoint/2010/main" val="184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F72A4CB4-8B20-4A9D-9D00-E75BD6999C8C}"/>
              </a:ext>
            </a:extLst>
          </p:cNvPr>
          <p:cNvSpPr>
            <a:spLocks noGrp="1"/>
          </p:cNvSpPr>
          <p:nvPr>
            <p:ph type="ftr" sz="quarter" idx="11"/>
          </p:nvPr>
        </p:nvSpPr>
        <p:spPr/>
        <p:txBody>
          <a:bodyPr/>
          <a:lstStyle/>
          <a:p>
            <a:r>
              <a:rPr lang="es-CO"/>
              <a:t>Karen Correa - 2021</a:t>
            </a:r>
          </a:p>
        </p:txBody>
      </p:sp>
      <p:pic>
        <p:nvPicPr>
          <p:cNvPr id="14" name="Imagen 13" descr="Imagen que contiene exterior, pasto, firmar, señal&#10;&#10;Descripción generada automáticamente">
            <a:extLst>
              <a:ext uri="{FF2B5EF4-FFF2-40B4-BE49-F238E27FC236}">
                <a16:creationId xmlns:a16="http://schemas.microsoft.com/office/drawing/2014/main" id="{5592691C-9651-4642-8521-C3AFDB9F00C5}"/>
              </a:ext>
            </a:extLst>
          </p:cNvPr>
          <p:cNvPicPr>
            <a:picLocks noChangeAspect="1"/>
          </p:cNvPicPr>
          <p:nvPr/>
        </p:nvPicPr>
        <p:blipFill rotWithShape="1">
          <a:blip r:embed="rId2">
            <a:extLst>
              <a:ext uri="{28A0092B-C50C-407E-A947-70E740481C1C}">
                <a14:useLocalDpi xmlns:a14="http://schemas.microsoft.com/office/drawing/2010/main" val="0"/>
              </a:ext>
            </a:extLst>
          </a:blip>
          <a:srcRect l="22096" t="22138"/>
          <a:stretch/>
        </p:blipFill>
        <p:spPr>
          <a:xfrm>
            <a:off x="2220686" y="973183"/>
            <a:ext cx="7428410" cy="4911634"/>
          </a:xfrm>
          <a:prstGeom prst="rect">
            <a:avLst/>
          </a:prstGeom>
          <a:effectLst>
            <a:softEdge rad="63500"/>
          </a:effectLst>
        </p:spPr>
      </p:pic>
    </p:spTree>
    <p:extLst>
      <p:ext uri="{BB962C8B-B14F-4D97-AF65-F5344CB8AC3E}">
        <p14:creationId xmlns:p14="http://schemas.microsoft.com/office/powerpoint/2010/main" val="2887369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231499CF-2AF4-4906-A2B3-CE6CE6DE584E}"/>
              </a:ext>
            </a:extLst>
          </p:cNvPr>
          <p:cNvSpPr>
            <a:spLocks noGrp="1"/>
          </p:cNvSpPr>
          <p:nvPr>
            <p:ph type="ftr" sz="quarter" idx="11"/>
          </p:nvPr>
        </p:nvSpPr>
        <p:spPr/>
        <p:txBody>
          <a:bodyPr/>
          <a:lstStyle/>
          <a:p>
            <a:r>
              <a:rPr lang="es-CO"/>
              <a:t>Karen Correa - 2021</a:t>
            </a:r>
          </a:p>
        </p:txBody>
      </p:sp>
      <p:pic>
        <p:nvPicPr>
          <p:cNvPr id="4" name="Imagen 3" descr="Imagen que contiene pasto, exterior, persona, edificio&#10;&#10;Descripción generada automáticamente">
            <a:extLst>
              <a:ext uri="{FF2B5EF4-FFF2-40B4-BE49-F238E27FC236}">
                <a16:creationId xmlns:a16="http://schemas.microsoft.com/office/drawing/2014/main" id="{E032E8FD-C1B6-4D02-805B-56715EC62B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8100" y="441325"/>
            <a:ext cx="4305300" cy="5740400"/>
          </a:xfrm>
          <a:prstGeom prst="rect">
            <a:avLst/>
          </a:prstGeom>
          <a:effectLst>
            <a:softEdge rad="63500"/>
          </a:effectLst>
        </p:spPr>
      </p:pic>
    </p:spTree>
    <p:extLst>
      <p:ext uri="{BB962C8B-B14F-4D97-AF65-F5344CB8AC3E}">
        <p14:creationId xmlns:p14="http://schemas.microsoft.com/office/powerpoint/2010/main" val="2577336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omplejo Carcelario y Penitenciario de Ibagué PICALEÑA - COIBA">
            <a:extLst>
              <a:ext uri="{FF2B5EF4-FFF2-40B4-BE49-F238E27FC236}">
                <a16:creationId xmlns:a16="http://schemas.microsoft.com/office/drawing/2014/main" id="{6AACD181-E2BE-4EFC-B26E-6A2B5915E3D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248" b="1897"/>
          <a:stretch/>
        </p:blipFill>
        <p:spPr bwMode="auto">
          <a:xfrm>
            <a:off x="-29675"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Elipse 1">
            <a:extLst>
              <a:ext uri="{FF2B5EF4-FFF2-40B4-BE49-F238E27FC236}">
                <a16:creationId xmlns:a16="http://schemas.microsoft.com/office/drawing/2014/main" id="{2F611C86-A306-4F4E-BAA0-069D7045855A}"/>
              </a:ext>
            </a:extLst>
          </p:cNvPr>
          <p:cNvSpPr/>
          <p:nvPr/>
        </p:nvSpPr>
        <p:spPr>
          <a:xfrm>
            <a:off x="3531415" y="2786424"/>
            <a:ext cx="254524" cy="21681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3</a:t>
            </a:r>
          </a:p>
        </p:txBody>
      </p:sp>
      <p:sp>
        <p:nvSpPr>
          <p:cNvPr id="3" name="Elipse 2">
            <a:extLst>
              <a:ext uri="{FF2B5EF4-FFF2-40B4-BE49-F238E27FC236}">
                <a16:creationId xmlns:a16="http://schemas.microsoft.com/office/drawing/2014/main" id="{08AFC53F-BA52-4FB3-B307-086C180D0AD3}"/>
              </a:ext>
            </a:extLst>
          </p:cNvPr>
          <p:cNvSpPr/>
          <p:nvPr/>
        </p:nvSpPr>
        <p:spPr>
          <a:xfrm rot="20297419">
            <a:off x="3066916" y="261362"/>
            <a:ext cx="4360581" cy="107356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Elipse 5">
            <a:extLst>
              <a:ext uri="{FF2B5EF4-FFF2-40B4-BE49-F238E27FC236}">
                <a16:creationId xmlns:a16="http://schemas.microsoft.com/office/drawing/2014/main" id="{D6583D17-1DF8-4D0E-98BA-96C17D86EA35}"/>
              </a:ext>
            </a:extLst>
          </p:cNvPr>
          <p:cNvSpPr/>
          <p:nvPr/>
        </p:nvSpPr>
        <p:spPr>
          <a:xfrm rot="20297419">
            <a:off x="6283641" y="135204"/>
            <a:ext cx="3993446" cy="194079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Elipse 6">
            <a:extLst>
              <a:ext uri="{FF2B5EF4-FFF2-40B4-BE49-F238E27FC236}">
                <a16:creationId xmlns:a16="http://schemas.microsoft.com/office/drawing/2014/main" id="{06143545-6216-49C4-9DE5-8D1DD2B588A6}"/>
              </a:ext>
            </a:extLst>
          </p:cNvPr>
          <p:cNvSpPr/>
          <p:nvPr/>
        </p:nvSpPr>
        <p:spPr>
          <a:xfrm rot="21447826">
            <a:off x="3308642" y="1399261"/>
            <a:ext cx="5737189" cy="214973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Elipse 7">
            <a:extLst>
              <a:ext uri="{FF2B5EF4-FFF2-40B4-BE49-F238E27FC236}">
                <a16:creationId xmlns:a16="http://schemas.microsoft.com/office/drawing/2014/main" id="{B658E013-A0CF-47F4-A94A-D6C720D0EA30}"/>
              </a:ext>
            </a:extLst>
          </p:cNvPr>
          <p:cNvSpPr/>
          <p:nvPr/>
        </p:nvSpPr>
        <p:spPr>
          <a:xfrm>
            <a:off x="9233557" y="1275497"/>
            <a:ext cx="254524" cy="21681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2</a:t>
            </a:r>
          </a:p>
        </p:txBody>
      </p:sp>
      <p:sp>
        <p:nvSpPr>
          <p:cNvPr id="9" name="Elipse 8">
            <a:extLst>
              <a:ext uri="{FF2B5EF4-FFF2-40B4-BE49-F238E27FC236}">
                <a16:creationId xmlns:a16="http://schemas.microsoft.com/office/drawing/2014/main" id="{43998691-E99C-42FB-8A6C-EA5E54A93EB0}"/>
              </a:ext>
            </a:extLst>
          </p:cNvPr>
          <p:cNvSpPr/>
          <p:nvPr/>
        </p:nvSpPr>
        <p:spPr>
          <a:xfrm>
            <a:off x="3392350" y="1384344"/>
            <a:ext cx="254524" cy="21681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1</a:t>
            </a:r>
          </a:p>
        </p:txBody>
      </p:sp>
      <p:sp>
        <p:nvSpPr>
          <p:cNvPr id="4" name="Elipse 3">
            <a:extLst>
              <a:ext uri="{FF2B5EF4-FFF2-40B4-BE49-F238E27FC236}">
                <a16:creationId xmlns:a16="http://schemas.microsoft.com/office/drawing/2014/main" id="{BE43E9F0-ACCC-40AA-8925-403AE32403ED}"/>
              </a:ext>
            </a:extLst>
          </p:cNvPr>
          <p:cNvSpPr/>
          <p:nvPr/>
        </p:nvSpPr>
        <p:spPr>
          <a:xfrm>
            <a:off x="1811383" y="1672046"/>
            <a:ext cx="2557345" cy="1114378"/>
          </a:xfrm>
          <a:prstGeom prst="ellipse">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Elipse 10">
            <a:extLst>
              <a:ext uri="{FF2B5EF4-FFF2-40B4-BE49-F238E27FC236}">
                <a16:creationId xmlns:a16="http://schemas.microsoft.com/office/drawing/2014/main" id="{4F647BBE-A353-4ACE-83C1-D6415AAD74CF}"/>
              </a:ext>
            </a:extLst>
          </p:cNvPr>
          <p:cNvSpPr/>
          <p:nvPr/>
        </p:nvSpPr>
        <p:spPr>
          <a:xfrm>
            <a:off x="2272097" y="1455229"/>
            <a:ext cx="863643" cy="21681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CDI</a:t>
            </a:r>
          </a:p>
        </p:txBody>
      </p:sp>
      <p:sp>
        <p:nvSpPr>
          <p:cNvPr id="12" name="Elipse 11">
            <a:extLst>
              <a:ext uri="{FF2B5EF4-FFF2-40B4-BE49-F238E27FC236}">
                <a16:creationId xmlns:a16="http://schemas.microsoft.com/office/drawing/2014/main" id="{AE477C65-B56A-4A47-B97C-8084D662A5EA}"/>
              </a:ext>
            </a:extLst>
          </p:cNvPr>
          <p:cNvSpPr/>
          <p:nvPr/>
        </p:nvSpPr>
        <p:spPr>
          <a:xfrm>
            <a:off x="-142252" y="1916939"/>
            <a:ext cx="1839839" cy="1114378"/>
          </a:xfrm>
          <a:prstGeom prst="ellipse">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Elipse 13">
            <a:extLst>
              <a:ext uri="{FF2B5EF4-FFF2-40B4-BE49-F238E27FC236}">
                <a16:creationId xmlns:a16="http://schemas.microsoft.com/office/drawing/2014/main" id="{4AC2323A-81F4-45FD-8EA1-3C4BB905B3A2}"/>
              </a:ext>
            </a:extLst>
          </p:cNvPr>
          <p:cNvSpPr/>
          <p:nvPr/>
        </p:nvSpPr>
        <p:spPr>
          <a:xfrm>
            <a:off x="221488" y="1702526"/>
            <a:ext cx="1344812" cy="216817"/>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000" dirty="0"/>
              <a:t>Alojamientos</a:t>
            </a:r>
          </a:p>
        </p:txBody>
      </p:sp>
      <p:sp>
        <p:nvSpPr>
          <p:cNvPr id="16" name="Elipse 15">
            <a:extLst>
              <a:ext uri="{FF2B5EF4-FFF2-40B4-BE49-F238E27FC236}">
                <a16:creationId xmlns:a16="http://schemas.microsoft.com/office/drawing/2014/main" id="{593DD9DD-ADEE-41DC-A801-65DE481FAAC6}"/>
              </a:ext>
            </a:extLst>
          </p:cNvPr>
          <p:cNvSpPr/>
          <p:nvPr/>
        </p:nvSpPr>
        <p:spPr>
          <a:xfrm>
            <a:off x="4160842" y="3458671"/>
            <a:ext cx="885425" cy="475656"/>
          </a:xfrm>
          <a:prstGeom prst="ellipse">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Elipse 16">
            <a:extLst>
              <a:ext uri="{FF2B5EF4-FFF2-40B4-BE49-F238E27FC236}">
                <a16:creationId xmlns:a16="http://schemas.microsoft.com/office/drawing/2014/main" id="{79FA6796-3501-408B-AAE3-5196747BB9C6}"/>
              </a:ext>
            </a:extLst>
          </p:cNvPr>
          <p:cNvSpPr/>
          <p:nvPr/>
        </p:nvSpPr>
        <p:spPr>
          <a:xfrm>
            <a:off x="5503817" y="3555052"/>
            <a:ext cx="2557345" cy="1114378"/>
          </a:xfrm>
          <a:prstGeom prst="ellipse">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Elipse 17">
            <a:extLst>
              <a:ext uri="{FF2B5EF4-FFF2-40B4-BE49-F238E27FC236}">
                <a16:creationId xmlns:a16="http://schemas.microsoft.com/office/drawing/2014/main" id="{143D48DE-354B-4F76-A845-1B9B5F9B1752}"/>
              </a:ext>
            </a:extLst>
          </p:cNvPr>
          <p:cNvSpPr/>
          <p:nvPr/>
        </p:nvSpPr>
        <p:spPr>
          <a:xfrm>
            <a:off x="2891506" y="3379104"/>
            <a:ext cx="885425" cy="475656"/>
          </a:xfrm>
          <a:prstGeom prst="ellipse">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9" name="Elipse 18">
            <a:extLst>
              <a:ext uri="{FF2B5EF4-FFF2-40B4-BE49-F238E27FC236}">
                <a16:creationId xmlns:a16="http://schemas.microsoft.com/office/drawing/2014/main" id="{5FA26FAF-5C78-4B05-9AD1-5117DB5089FB}"/>
              </a:ext>
            </a:extLst>
          </p:cNvPr>
          <p:cNvSpPr/>
          <p:nvPr/>
        </p:nvSpPr>
        <p:spPr>
          <a:xfrm>
            <a:off x="2634187" y="3954076"/>
            <a:ext cx="2557345" cy="475656"/>
          </a:xfrm>
          <a:prstGeom prst="ellipse">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Elipse 19">
            <a:extLst>
              <a:ext uri="{FF2B5EF4-FFF2-40B4-BE49-F238E27FC236}">
                <a16:creationId xmlns:a16="http://schemas.microsoft.com/office/drawing/2014/main" id="{53294955-3547-4251-86B5-E2F4927E45EF}"/>
              </a:ext>
            </a:extLst>
          </p:cNvPr>
          <p:cNvSpPr/>
          <p:nvPr/>
        </p:nvSpPr>
        <p:spPr>
          <a:xfrm>
            <a:off x="4735967" y="3566472"/>
            <a:ext cx="254524" cy="216817"/>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5</a:t>
            </a:r>
          </a:p>
        </p:txBody>
      </p:sp>
      <p:sp>
        <p:nvSpPr>
          <p:cNvPr id="21" name="Elipse 20">
            <a:extLst>
              <a:ext uri="{FF2B5EF4-FFF2-40B4-BE49-F238E27FC236}">
                <a16:creationId xmlns:a16="http://schemas.microsoft.com/office/drawing/2014/main" id="{700E4CD1-CF5F-4440-B106-DC3FE4B2A66A}"/>
              </a:ext>
            </a:extLst>
          </p:cNvPr>
          <p:cNvSpPr/>
          <p:nvPr/>
        </p:nvSpPr>
        <p:spPr>
          <a:xfrm>
            <a:off x="6364570" y="3895424"/>
            <a:ext cx="254524" cy="216817"/>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6</a:t>
            </a:r>
          </a:p>
        </p:txBody>
      </p:sp>
      <p:sp>
        <p:nvSpPr>
          <p:cNvPr id="22" name="Elipse 21">
            <a:extLst>
              <a:ext uri="{FF2B5EF4-FFF2-40B4-BE49-F238E27FC236}">
                <a16:creationId xmlns:a16="http://schemas.microsoft.com/office/drawing/2014/main" id="{6BB44A64-5FA7-497B-80B4-EAF5ABE6DA35}"/>
              </a:ext>
            </a:extLst>
          </p:cNvPr>
          <p:cNvSpPr/>
          <p:nvPr/>
        </p:nvSpPr>
        <p:spPr>
          <a:xfrm>
            <a:off x="4368728" y="2879915"/>
            <a:ext cx="254524" cy="216817"/>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4</a:t>
            </a:r>
          </a:p>
        </p:txBody>
      </p:sp>
      <p:sp>
        <p:nvSpPr>
          <p:cNvPr id="24" name="Elipse 23">
            <a:extLst>
              <a:ext uri="{FF2B5EF4-FFF2-40B4-BE49-F238E27FC236}">
                <a16:creationId xmlns:a16="http://schemas.microsoft.com/office/drawing/2014/main" id="{A0D3D71E-2910-4700-B756-FD88F09E3D3C}"/>
              </a:ext>
            </a:extLst>
          </p:cNvPr>
          <p:cNvSpPr/>
          <p:nvPr/>
        </p:nvSpPr>
        <p:spPr>
          <a:xfrm>
            <a:off x="2115140" y="1492314"/>
            <a:ext cx="254524" cy="216817"/>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9</a:t>
            </a:r>
          </a:p>
        </p:txBody>
      </p:sp>
      <p:sp>
        <p:nvSpPr>
          <p:cNvPr id="25" name="Elipse 24">
            <a:extLst>
              <a:ext uri="{FF2B5EF4-FFF2-40B4-BE49-F238E27FC236}">
                <a16:creationId xmlns:a16="http://schemas.microsoft.com/office/drawing/2014/main" id="{7C944548-3989-4165-82E2-E633E1877986}"/>
              </a:ext>
            </a:extLst>
          </p:cNvPr>
          <p:cNvSpPr/>
          <p:nvPr/>
        </p:nvSpPr>
        <p:spPr>
          <a:xfrm>
            <a:off x="3658677" y="4099416"/>
            <a:ext cx="254524" cy="216817"/>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7</a:t>
            </a:r>
          </a:p>
        </p:txBody>
      </p:sp>
      <p:sp>
        <p:nvSpPr>
          <p:cNvPr id="26" name="Elipse 25">
            <a:extLst>
              <a:ext uri="{FF2B5EF4-FFF2-40B4-BE49-F238E27FC236}">
                <a16:creationId xmlns:a16="http://schemas.microsoft.com/office/drawing/2014/main" id="{882F1D54-B123-4147-99B0-07E741FB032A}"/>
              </a:ext>
            </a:extLst>
          </p:cNvPr>
          <p:cNvSpPr/>
          <p:nvPr/>
        </p:nvSpPr>
        <p:spPr>
          <a:xfrm>
            <a:off x="3009363" y="3416877"/>
            <a:ext cx="254524" cy="216817"/>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t>8</a:t>
            </a:r>
          </a:p>
        </p:txBody>
      </p:sp>
      <p:sp>
        <p:nvSpPr>
          <p:cNvPr id="27" name="Elipse 26">
            <a:extLst>
              <a:ext uri="{FF2B5EF4-FFF2-40B4-BE49-F238E27FC236}">
                <a16:creationId xmlns:a16="http://schemas.microsoft.com/office/drawing/2014/main" id="{243A4892-8986-45AD-8B53-B7C485010305}"/>
              </a:ext>
            </a:extLst>
          </p:cNvPr>
          <p:cNvSpPr/>
          <p:nvPr/>
        </p:nvSpPr>
        <p:spPr>
          <a:xfrm>
            <a:off x="907229" y="2745760"/>
            <a:ext cx="483143" cy="216817"/>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000" dirty="0"/>
              <a:t>10</a:t>
            </a:r>
          </a:p>
        </p:txBody>
      </p:sp>
      <p:sp>
        <p:nvSpPr>
          <p:cNvPr id="5" name="Marcador de pie de página 4">
            <a:extLst>
              <a:ext uri="{FF2B5EF4-FFF2-40B4-BE49-F238E27FC236}">
                <a16:creationId xmlns:a16="http://schemas.microsoft.com/office/drawing/2014/main" id="{5A997670-8A9C-4309-AF56-A805E61158E3}"/>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357263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P spid="8" grpId="0" animBg="1"/>
      <p:bldP spid="9" grpId="0" animBg="1"/>
      <p:bldP spid="4" grpId="0" animBg="1"/>
      <p:bldP spid="11" grpId="0" animBg="1"/>
      <p:bldP spid="12" grpId="0" animBg="1"/>
      <p:bldP spid="14" grpId="0" animBg="1"/>
      <p:bldP spid="16" grpId="0" animBg="1"/>
      <p:bldP spid="17" grpId="0" animBg="1"/>
      <p:bldP spid="18" grpId="0" animBg="1"/>
      <p:bldP spid="19" grpId="0" animBg="1"/>
      <p:bldP spid="20" grpId="0" animBg="1"/>
      <p:bldP spid="21" grpId="0" animBg="1"/>
      <p:bldP spid="22" grpId="0" animBg="1"/>
      <p:bldP spid="24" grpId="0" animBg="1"/>
      <p:bldP spid="25" grpId="0" animBg="1"/>
      <p:bldP spid="26"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BD753158-E517-4E5B-B7E3-D9576DD80B24}"/>
              </a:ext>
            </a:extLst>
          </p:cNvPr>
          <p:cNvSpPr>
            <a:spLocks noGrp="1"/>
          </p:cNvSpPr>
          <p:nvPr>
            <p:ph type="ftr" sz="quarter" idx="11"/>
          </p:nvPr>
        </p:nvSpPr>
        <p:spPr/>
        <p:txBody>
          <a:bodyPr/>
          <a:lstStyle/>
          <a:p>
            <a:r>
              <a:rPr lang="es-CO"/>
              <a:t>Karen Correa - 2021</a:t>
            </a:r>
          </a:p>
        </p:txBody>
      </p:sp>
      <p:pic>
        <p:nvPicPr>
          <p:cNvPr id="5" name="Imagen 4">
            <a:extLst>
              <a:ext uri="{FF2B5EF4-FFF2-40B4-BE49-F238E27FC236}">
                <a16:creationId xmlns:a16="http://schemas.microsoft.com/office/drawing/2014/main" id="{7C71ECB2-59F1-44FE-B1CA-AE4BC5256940}"/>
              </a:ext>
            </a:extLst>
          </p:cNvPr>
          <p:cNvPicPr>
            <a:picLocks noChangeAspect="1"/>
          </p:cNvPicPr>
          <p:nvPr/>
        </p:nvPicPr>
        <p:blipFill>
          <a:blip r:embed="rId2"/>
          <a:stretch>
            <a:fillRect/>
          </a:stretch>
        </p:blipFill>
        <p:spPr>
          <a:xfrm>
            <a:off x="1005456" y="1328737"/>
            <a:ext cx="10181087" cy="4200525"/>
          </a:xfrm>
          <a:prstGeom prst="rect">
            <a:avLst/>
          </a:prstGeom>
        </p:spPr>
      </p:pic>
    </p:spTree>
    <p:extLst>
      <p:ext uri="{BB962C8B-B14F-4D97-AF65-F5344CB8AC3E}">
        <p14:creationId xmlns:p14="http://schemas.microsoft.com/office/powerpoint/2010/main" val="182717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026B08DA-A9AE-4C12-824E-C65657DD65A0}"/>
              </a:ext>
            </a:extLst>
          </p:cNvPr>
          <p:cNvSpPr>
            <a:spLocks noGrp="1"/>
          </p:cNvSpPr>
          <p:nvPr>
            <p:ph type="ftr" sz="quarter" idx="11"/>
          </p:nvPr>
        </p:nvSpPr>
        <p:spPr/>
        <p:txBody>
          <a:bodyPr/>
          <a:lstStyle/>
          <a:p>
            <a:r>
              <a:rPr lang="es-CO"/>
              <a:t>Karen Correa - 2021</a:t>
            </a:r>
          </a:p>
        </p:txBody>
      </p:sp>
      <p:pic>
        <p:nvPicPr>
          <p:cNvPr id="3" name="Imagen 2">
            <a:extLst>
              <a:ext uri="{FF2B5EF4-FFF2-40B4-BE49-F238E27FC236}">
                <a16:creationId xmlns:a16="http://schemas.microsoft.com/office/drawing/2014/main" id="{8F6556AD-D633-4F9D-B1C6-CF01F7FEBC22}"/>
              </a:ext>
            </a:extLst>
          </p:cNvPr>
          <p:cNvPicPr>
            <a:picLocks noChangeAspect="1"/>
          </p:cNvPicPr>
          <p:nvPr/>
        </p:nvPicPr>
        <p:blipFill>
          <a:blip r:embed="rId2"/>
          <a:stretch>
            <a:fillRect/>
          </a:stretch>
        </p:blipFill>
        <p:spPr>
          <a:xfrm>
            <a:off x="3105150" y="1343025"/>
            <a:ext cx="5981700" cy="4171950"/>
          </a:xfrm>
          <a:prstGeom prst="rect">
            <a:avLst/>
          </a:prstGeom>
        </p:spPr>
      </p:pic>
    </p:spTree>
    <p:extLst>
      <p:ext uri="{BB962C8B-B14F-4D97-AF65-F5344CB8AC3E}">
        <p14:creationId xmlns:p14="http://schemas.microsoft.com/office/powerpoint/2010/main" val="2148302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1C136566-1665-491D-A7BF-FD6092501A7B}"/>
              </a:ext>
            </a:extLst>
          </p:cNvPr>
          <p:cNvSpPr>
            <a:spLocks noGrp="1"/>
          </p:cNvSpPr>
          <p:nvPr>
            <p:ph type="ftr" sz="quarter" idx="11"/>
          </p:nvPr>
        </p:nvSpPr>
        <p:spPr/>
        <p:txBody>
          <a:bodyPr/>
          <a:lstStyle/>
          <a:p>
            <a:r>
              <a:rPr lang="es-CO"/>
              <a:t>Karen Correa - 2021</a:t>
            </a:r>
          </a:p>
        </p:txBody>
      </p:sp>
      <p:sp>
        <p:nvSpPr>
          <p:cNvPr id="5" name="1 Título">
            <a:extLst>
              <a:ext uri="{FF2B5EF4-FFF2-40B4-BE49-F238E27FC236}">
                <a16:creationId xmlns:a16="http://schemas.microsoft.com/office/drawing/2014/main" id="{DB7A6EBD-18CE-46EF-8DF1-B7F5705AEBBE}"/>
              </a:ext>
            </a:extLst>
          </p:cNvPr>
          <p:cNvSpPr txBox="1">
            <a:spLocks/>
          </p:cNvSpPr>
          <p:nvPr/>
        </p:nvSpPr>
        <p:spPr>
          <a:xfrm>
            <a:off x="4448067" y="3270818"/>
            <a:ext cx="6830774" cy="770568"/>
          </a:xfrm>
          <a:prstGeom prst="rect">
            <a:avLst/>
          </a:prstGeom>
        </p:spPr>
        <p:txBody>
          <a:bodyPr vert="horz" lIns="101882" tIns="50941" rIns="101882" bIns="50941" rtlCol="0" anchor="ctr">
            <a:normAutofit fontScale="97500"/>
          </a:bodyPr>
          <a:lstStyle>
            <a:lvl1pPr algn="ctr" defTabSz="1018824" rtl="0" eaLnBrk="1" latinLnBrk="0" hangingPunct="1">
              <a:spcBef>
                <a:spcPct val="0"/>
              </a:spcBef>
              <a:buNone/>
              <a:defRPr sz="4900" kern="1200">
                <a:solidFill>
                  <a:schemeClr val="tx1"/>
                </a:solidFill>
                <a:latin typeface="+mj-lt"/>
                <a:ea typeface="+mj-ea"/>
                <a:cs typeface="+mj-cs"/>
              </a:defRPr>
            </a:lvl1pPr>
          </a:lstStyle>
          <a:p>
            <a:pPr algn="r"/>
            <a:r>
              <a:rPr lang="es-CO" sz="4400" b="1" dirty="0">
                <a:solidFill>
                  <a:srgbClr val="D11D5E"/>
                </a:solidFill>
                <a:latin typeface="Segoe UI" panose="020B0502040204020203" pitchFamily="34" charset="0"/>
                <a:ea typeface="Segoe UI" panose="020B0502040204020203" pitchFamily="34" charset="0"/>
                <a:cs typeface="Segoe UI" panose="020B0502040204020203" pitchFamily="34" charset="0"/>
              </a:rPr>
              <a:t>Un minuto de silencio…</a:t>
            </a:r>
          </a:p>
        </p:txBody>
      </p:sp>
    </p:spTree>
    <p:extLst>
      <p:ext uri="{BB962C8B-B14F-4D97-AF65-F5344CB8AC3E}">
        <p14:creationId xmlns:p14="http://schemas.microsoft.com/office/powerpoint/2010/main" val="3043307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D6BD944-5C3F-4280-96B3-C86681CFF8CF}"/>
              </a:ext>
            </a:extLst>
          </p:cNvPr>
          <p:cNvSpPr>
            <a:spLocks noGrp="1"/>
          </p:cNvSpPr>
          <p:nvPr>
            <p:ph type="ftr" sz="quarter" idx="11"/>
          </p:nvPr>
        </p:nvSpPr>
        <p:spPr/>
        <p:txBody>
          <a:bodyPr/>
          <a:lstStyle/>
          <a:p>
            <a:r>
              <a:rPr lang="es-CO"/>
              <a:t>Karen Correa - 2021</a:t>
            </a:r>
          </a:p>
        </p:txBody>
      </p:sp>
      <p:pic>
        <p:nvPicPr>
          <p:cNvPr id="3" name="Imagen 2">
            <a:extLst>
              <a:ext uri="{FF2B5EF4-FFF2-40B4-BE49-F238E27FC236}">
                <a16:creationId xmlns:a16="http://schemas.microsoft.com/office/drawing/2014/main" id="{4D81CA8F-491A-4695-8260-EC1D8E5481D1}"/>
              </a:ext>
            </a:extLst>
          </p:cNvPr>
          <p:cNvPicPr>
            <a:picLocks noChangeAspect="1"/>
          </p:cNvPicPr>
          <p:nvPr/>
        </p:nvPicPr>
        <p:blipFill>
          <a:blip r:embed="rId2"/>
          <a:stretch>
            <a:fillRect/>
          </a:stretch>
        </p:blipFill>
        <p:spPr>
          <a:xfrm>
            <a:off x="3124200" y="1304925"/>
            <a:ext cx="5943600" cy="4248150"/>
          </a:xfrm>
          <a:prstGeom prst="rect">
            <a:avLst/>
          </a:prstGeom>
        </p:spPr>
      </p:pic>
    </p:spTree>
    <p:extLst>
      <p:ext uri="{BB962C8B-B14F-4D97-AF65-F5344CB8AC3E}">
        <p14:creationId xmlns:p14="http://schemas.microsoft.com/office/powerpoint/2010/main" val="25350845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C88EEFD-427C-4C1E-ACD8-3F4535D4CA7F}"/>
              </a:ext>
            </a:extLst>
          </p:cNvPr>
          <p:cNvSpPr>
            <a:spLocks noGrp="1"/>
          </p:cNvSpPr>
          <p:nvPr>
            <p:ph type="ftr" sz="quarter" idx="11"/>
          </p:nvPr>
        </p:nvSpPr>
        <p:spPr/>
        <p:txBody>
          <a:bodyPr/>
          <a:lstStyle/>
          <a:p>
            <a:r>
              <a:rPr lang="es-CO"/>
              <a:t>Karen Correa - 2021</a:t>
            </a:r>
          </a:p>
        </p:txBody>
      </p:sp>
      <p:pic>
        <p:nvPicPr>
          <p:cNvPr id="3" name="Imagen 2">
            <a:extLst>
              <a:ext uri="{FF2B5EF4-FFF2-40B4-BE49-F238E27FC236}">
                <a16:creationId xmlns:a16="http://schemas.microsoft.com/office/drawing/2014/main" id="{FEB4E0C6-DBF1-49AD-986A-6E4A2E704B6B}"/>
              </a:ext>
            </a:extLst>
          </p:cNvPr>
          <p:cNvPicPr>
            <a:picLocks noChangeAspect="1"/>
          </p:cNvPicPr>
          <p:nvPr/>
        </p:nvPicPr>
        <p:blipFill>
          <a:blip r:embed="rId2"/>
          <a:stretch>
            <a:fillRect/>
          </a:stretch>
        </p:blipFill>
        <p:spPr>
          <a:xfrm>
            <a:off x="3152775" y="1328737"/>
            <a:ext cx="5886450" cy="4200525"/>
          </a:xfrm>
          <a:prstGeom prst="rect">
            <a:avLst/>
          </a:prstGeom>
        </p:spPr>
      </p:pic>
    </p:spTree>
    <p:extLst>
      <p:ext uri="{BB962C8B-B14F-4D97-AF65-F5344CB8AC3E}">
        <p14:creationId xmlns:p14="http://schemas.microsoft.com/office/powerpoint/2010/main" val="30740233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60914D60-3B24-4F1F-8415-6840500AEF0D}"/>
              </a:ext>
            </a:extLst>
          </p:cNvPr>
          <p:cNvSpPr>
            <a:spLocks noGrp="1"/>
          </p:cNvSpPr>
          <p:nvPr>
            <p:ph type="ftr" sz="quarter" idx="11"/>
          </p:nvPr>
        </p:nvSpPr>
        <p:spPr/>
        <p:txBody>
          <a:bodyPr/>
          <a:lstStyle/>
          <a:p>
            <a:r>
              <a:rPr lang="es-CO"/>
              <a:t>Karen Correa - 2021</a:t>
            </a:r>
          </a:p>
        </p:txBody>
      </p:sp>
      <p:pic>
        <p:nvPicPr>
          <p:cNvPr id="3" name="Imagen 2">
            <a:extLst>
              <a:ext uri="{FF2B5EF4-FFF2-40B4-BE49-F238E27FC236}">
                <a16:creationId xmlns:a16="http://schemas.microsoft.com/office/drawing/2014/main" id="{7780B39B-0D7E-494D-85B7-92506D7C9FC5}"/>
              </a:ext>
            </a:extLst>
          </p:cNvPr>
          <p:cNvPicPr>
            <a:picLocks noChangeAspect="1"/>
          </p:cNvPicPr>
          <p:nvPr/>
        </p:nvPicPr>
        <p:blipFill>
          <a:blip r:embed="rId2"/>
          <a:stretch>
            <a:fillRect/>
          </a:stretch>
        </p:blipFill>
        <p:spPr>
          <a:xfrm>
            <a:off x="3238500" y="1300162"/>
            <a:ext cx="5715000" cy="4257675"/>
          </a:xfrm>
          <a:prstGeom prst="rect">
            <a:avLst/>
          </a:prstGeom>
        </p:spPr>
      </p:pic>
    </p:spTree>
    <p:extLst>
      <p:ext uri="{BB962C8B-B14F-4D97-AF65-F5344CB8AC3E}">
        <p14:creationId xmlns:p14="http://schemas.microsoft.com/office/powerpoint/2010/main" val="2685248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94404AC2-A380-42C1-9A59-884E370DDF94}"/>
              </a:ext>
            </a:extLst>
          </p:cNvPr>
          <p:cNvSpPr>
            <a:spLocks noGrp="1"/>
          </p:cNvSpPr>
          <p:nvPr>
            <p:ph type="ftr" sz="quarter" idx="11"/>
          </p:nvPr>
        </p:nvSpPr>
        <p:spPr/>
        <p:txBody>
          <a:bodyPr/>
          <a:lstStyle/>
          <a:p>
            <a:r>
              <a:rPr lang="es-CO"/>
              <a:t>Karen Correa - 2021</a:t>
            </a:r>
          </a:p>
        </p:txBody>
      </p:sp>
      <p:pic>
        <p:nvPicPr>
          <p:cNvPr id="3" name="Imagen 2">
            <a:extLst>
              <a:ext uri="{FF2B5EF4-FFF2-40B4-BE49-F238E27FC236}">
                <a16:creationId xmlns:a16="http://schemas.microsoft.com/office/drawing/2014/main" id="{056D024E-9921-4DA1-9E94-0C40A9DAA0E5}"/>
              </a:ext>
            </a:extLst>
          </p:cNvPr>
          <p:cNvPicPr>
            <a:picLocks noChangeAspect="1"/>
          </p:cNvPicPr>
          <p:nvPr/>
        </p:nvPicPr>
        <p:blipFill>
          <a:blip r:embed="rId2"/>
          <a:stretch>
            <a:fillRect/>
          </a:stretch>
        </p:blipFill>
        <p:spPr>
          <a:xfrm>
            <a:off x="3090862" y="1304925"/>
            <a:ext cx="6010275" cy="4248150"/>
          </a:xfrm>
          <a:prstGeom prst="rect">
            <a:avLst/>
          </a:prstGeom>
        </p:spPr>
      </p:pic>
    </p:spTree>
    <p:extLst>
      <p:ext uri="{BB962C8B-B14F-4D97-AF65-F5344CB8AC3E}">
        <p14:creationId xmlns:p14="http://schemas.microsoft.com/office/powerpoint/2010/main" val="5380894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E0D576A2-F09A-40D7-8E2C-518778C5F6FF}"/>
              </a:ext>
            </a:extLst>
          </p:cNvPr>
          <p:cNvSpPr>
            <a:spLocks noGrp="1"/>
          </p:cNvSpPr>
          <p:nvPr>
            <p:ph type="ftr" sz="quarter" idx="11"/>
          </p:nvPr>
        </p:nvSpPr>
        <p:spPr/>
        <p:txBody>
          <a:bodyPr/>
          <a:lstStyle/>
          <a:p>
            <a:r>
              <a:rPr lang="es-CO"/>
              <a:t>Karen Correa - 2021</a:t>
            </a:r>
          </a:p>
        </p:txBody>
      </p:sp>
      <p:pic>
        <p:nvPicPr>
          <p:cNvPr id="3" name="Imagen 2">
            <a:extLst>
              <a:ext uri="{FF2B5EF4-FFF2-40B4-BE49-F238E27FC236}">
                <a16:creationId xmlns:a16="http://schemas.microsoft.com/office/drawing/2014/main" id="{F1566E40-975A-49EE-ACC3-7A1C11F19A91}"/>
              </a:ext>
            </a:extLst>
          </p:cNvPr>
          <p:cNvPicPr>
            <a:picLocks noChangeAspect="1"/>
          </p:cNvPicPr>
          <p:nvPr/>
        </p:nvPicPr>
        <p:blipFill>
          <a:blip r:embed="rId2"/>
          <a:stretch>
            <a:fillRect/>
          </a:stretch>
        </p:blipFill>
        <p:spPr>
          <a:xfrm>
            <a:off x="3205162" y="1304925"/>
            <a:ext cx="5781675" cy="4248150"/>
          </a:xfrm>
          <a:prstGeom prst="rect">
            <a:avLst/>
          </a:prstGeom>
        </p:spPr>
      </p:pic>
    </p:spTree>
    <p:extLst>
      <p:ext uri="{BB962C8B-B14F-4D97-AF65-F5344CB8AC3E}">
        <p14:creationId xmlns:p14="http://schemas.microsoft.com/office/powerpoint/2010/main" val="19353793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0242720A-942F-4B5A-B90F-FCD9EB69BB29}"/>
              </a:ext>
            </a:extLst>
          </p:cNvPr>
          <p:cNvSpPr>
            <a:spLocks noGrp="1"/>
          </p:cNvSpPr>
          <p:nvPr>
            <p:ph type="ftr" sz="quarter" idx="11"/>
          </p:nvPr>
        </p:nvSpPr>
        <p:spPr/>
        <p:txBody>
          <a:bodyPr/>
          <a:lstStyle/>
          <a:p>
            <a:r>
              <a:rPr lang="es-CO"/>
              <a:t>Karen Correa - 2021</a:t>
            </a:r>
          </a:p>
        </p:txBody>
      </p:sp>
      <p:pic>
        <p:nvPicPr>
          <p:cNvPr id="3" name="Imagen 2">
            <a:extLst>
              <a:ext uri="{FF2B5EF4-FFF2-40B4-BE49-F238E27FC236}">
                <a16:creationId xmlns:a16="http://schemas.microsoft.com/office/drawing/2014/main" id="{79CD861D-A9DD-4CB0-B455-562405D6E34A}"/>
              </a:ext>
            </a:extLst>
          </p:cNvPr>
          <p:cNvPicPr>
            <a:picLocks noChangeAspect="1"/>
          </p:cNvPicPr>
          <p:nvPr/>
        </p:nvPicPr>
        <p:blipFill>
          <a:blip r:embed="rId2"/>
          <a:stretch>
            <a:fillRect/>
          </a:stretch>
        </p:blipFill>
        <p:spPr>
          <a:xfrm>
            <a:off x="828675" y="1285875"/>
            <a:ext cx="10344150" cy="4286250"/>
          </a:xfrm>
          <a:prstGeom prst="rect">
            <a:avLst/>
          </a:prstGeom>
        </p:spPr>
      </p:pic>
    </p:spTree>
    <p:extLst>
      <p:ext uri="{BB962C8B-B14F-4D97-AF65-F5344CB8AC3E}">
        <p14:creationId xmlns:p14="http://schemas.microsoft.com/office/powerpoint/2010/main" val="2368948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D907578-29D3-4F75-BAAB-D09F21541BD4}"/>
              </a:ext>
            </a:extLst>
          </p:cNvPr>
          <p:cNvPicPr>
            <a:picLocks noChangeAspect="1"/>
          </p:cNvPicPr>
          <p:nvPr/>
        </p:nvPicPr>
        <p:blipFill>
          <a:blip r:embed="rId2"/>
          <a:stretch>
            <a:fillRect/>
          </a:stretch>
        </p:blipFill>
        <p:spPr>
          <a:xfrm>
            <a:off x="1515292" y="1385887"/>
            <a:ext cx="8623391" cy="4086225"/>
          </a:xfrm>
          <a:prstGeom prst="rect">
            <a:avLst/>
          </a:prstGeom>
        </p:spPr>
      </p:pic>
      <p:sp>
        <p:nvSpPr>
          <p:cNvPr id="5" name="CuadroTexto 4">
            <a:extLst>
              <a:ext uri="{FF2B5EF4-FFF2-40B4-BE49-F238E27FC236}">
                <a16:creationId xmlns:a16="http://schemas.microsoft.com/office/drawing/2014/main" id="{1DA6C1B7-8C23-4305-8287-5F2681DC3D63}"/>
              </a:ext>
            </a:extLst>
          </p:cNvPr>
          <p:cNvSpPr txBox="1"/>
          <p:nvPr/>
        </p:nvSpPr>
        <p:spPr>
          <a:xfrm>
            <a:off x="2159000" y="6045200"/>
            <a:ext cx="9575800" cy="276999"/>
          </a:xfrm>
          <a:prstGeom prst="rect">
            <a:avLst/>
          </a:prstGeom>
          <a:noFill/>
        </p:spPr>
        <p:txBody>
          <a:bodyPr wrap="square" rtlCol="0">
            <a:spAutoFit/>
          </a:bodyPr>
          <a:lstStyle/>
          <a:p>
            <a:pPr algn="r"/>
            <a:r>
              <a:rPr lang="es-CO" sz="1200" dirty="0" err="1"/>
              <a:t>Hu</a:t>
            </a:r>
            <a:r>
              <a:rPr lang="es-CO" sz="1200" dirty="0"/>
              <a:t> et al. </a:t>
            </a:r>
            <a:r>
              <a:rPr lang="es-CO" sz="1200" dirty="0" err="1"/>
              <a:t>Characteristics</a:t>
            </a:r>
            <a:r>
              <a:rPr lang="es-CO" sz="1200" dirty="0"/>
              <a:t> </a:t>
            </a:r>
            <a:r>
              <a:rPr lang="es-CO" sz="1200" dirty="0" err="1"/>
              <a:t>of</a:t>
            </a:r>
            <a:r>
              <a:rPr lang="es-CO" sz="1200" dirty="0"/>
              <a:t> SARS-Cov-2 and COVID-19. </a:t>
            </a:r>
            <a:r>
              <a:rPr lang="es-CO" sz="1200" dirty="0" err="1"/>
              <a:t>Nature</a:t>
            </a:r>
            <a:r>
              <a:rPr lang="es-CO" sz="1200" dirty="0"/>
              <a:t> </a:t>
            </a:r>
            <a:r>
              <a:rPr lang="es-CO" sz="1200" dirty="0" err="1"/>
              <a:t>Review</a:t>
            </a:r>
            <a:r>
              <a:rPr lang="es-CO" sz="1200" dirty="0"/>
              <a:t>,  2020. </a:t>
            </a:r>
          </a:p>
        </p:txBody>
      </p:sp>
      <p:sp>
        <p:nvSpPr>
          <p:cNvPr id="6" name="Marcador de pie de página 5">
            <a:extLst>
              <a:ext uri="{FF2B5EF4-FFF2-40B4-BE49-F238E27FC236}">
                <a16:creationId xmlns:a16="http://schemas.microsoft.com/office/drawing/2014/main" id="{E9DF68A5-35EB-479F-A228-FEC98419559A}"/>
              </a:ext>
            </a:extLst>
          </p:cNvPr>
          <p:cNvSpPr>
            <a:spLocks noGrp="1"/>
          </p:cNvSpPr>
          <p:nvPr>
            <p:ph type="ftr" sz="quarter" idx="11"/>
          </p:nvPr>
        </p:nvSpPr>
        <p:spPr/>
        <p:txBody>
          <a:bodyPr/>
          <a:lstStyle/>
          <a:p>
            <a:r>
              <a:rPr lang="es-CO"/>
              <a:t>Karen Correa - 2021</a:t>
            </a:r>
          </a:p>
        </p:txBody>
      </p:sp>
      <p:sp>
        <p:nvSpPr>
          <p:cNvPr id="7" name="CuadroTexto 6">
            <a:extLst>
              <a:ext uri="{FF2B5EF4-FFF2-40B4-BE49-F238E27FC236}">
                <a16:creationId xmlns:a16="http://schemas.microsoft.com/office/drawing/2014/main" id="{5202933D-C613-43EA-89A2-F879CAF896AC}"/>
              </a:ext>
            </a:extLst>
          </p:cNvPr>
          <p:cNvSpPr txBox="1"/>
          <p:nvPr/>
        </p:nvSpPr>
        <p:spPr>
          <a:xfrm rot="19996822">
            <a:off x="627018" y="1358538"/>
            <a:ext cx="2159725" cy="36933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CO" dirty="0"/>
              <a:t>Tiempo</a:t>
            </a:r>
          </a:p>
        </p:txBody>
      </p:sp>
      <p:sp>
        <p:nvSpPr>
          <p:cNvPr id="8" name="CuadroTexto 7">
            <a:extLst>
              <a:ext uri="{FF2B5EF4-FFF2-40B4-BE49-F238E27FC236}">
                <a16:creationId xmlns:a16="http://schemas.microsoft.com/office/drawing/2014/main" id="{0028BD9F-6561-4F5C-8A50-1DD878938F91}"/>
              </a:ext>
            </a:extLst>
          </p:cNvPr>
          <p:cNvSpPr txBox="1"/>
          <p:nvPr/>
        </p:nvSpPr>
        <p:spPr>
          <a:xfrm rot="19996822">
            <a:off x="9348652" y="3017521"/>
            <a:ext cx="2159725" cy="36933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CO" dirty="0"/>
              <a:t>Espacio</a:t>
            </a:r>
          </a:p>
        </p:txBody>
      </p:sp>
    </p:spTree>
    <p:extLst>
      <p:ext uri="{BB962C8B-B14F-4D97-AF65-F5344CB8AC3E}">
        <p14:creationId xmlns:p14="http://schemas.microsoft.com/office/powerpoint/2010/main" val="327706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a:extLst>
              <a:ext uri="{FF2B5EF4-FFF2-40B4-BE49-F238E27FC236}">
                <a16:creationId xmlns:a16="http://schemas.microsoft.com/office/drawing/2014/main" id="{8E403964-98BB-A546-8603-577058B46903}"/>
              </a:ext>
            </a:extLst>
          </p:cNvPr>
          <p:cNvSpPr txBox="1">
            <a:spLocks/>
          </p:cNvSpPr>
          <p:nvPr/>
        </p:nvSpPr>
        <p:spPr>
          <a:xfrm>
            <a:off x="342414" y="1047754"/>
            <a:ext cx="5753585" cy="710611"/>
          </a:xfrm>
          <a:prstGeom prst="rect">
            <a:avLst/>
          </a:prstGeom>
        </p:spPr>
        <p:txBody>
          <a:bodyPr vert="horz" lIns="101882" tIns="50941" rIns="101882" bIns="50941" rtlCol="0" anchor="ctr">
            <a:normAutofit fontScale="90000" lnSpcReduction="10000"/>
          </a:bodyPr>
          <a:lstStyle>
            <a:lvl1pPr algn="ctr" defTabSz="1018824" rtl="0" eaLnBrk="1" latinLnBrk="0" hangingPunct="1">
              <a:spcBef>
                <a:spcPct val="0"/>
              </a:spcBef>
              <a:buNone/>
              <a:defRPr sz="4900" kern="1200">
                <a:solidFill>
                  <a:schemeClr val="tx1"/>
                </a:solidFill>
                <a:latin typeface="+mj-lt"/>
                <a:ea typeface="+mj-ea"/>
                <a:cs typeface="+mj-cs"/>
              </a:defRPr>
            </a:lvl1pPr>
          </a:lstStyle>
          <a:p>
            <a:pPr algn="l"/>
            <a:r>
              <a:rPr lang="es-CO" sz="4400" b="1" dirty="0">
                <a:solidFill>
                  <a:srgbClr val="D11D5E"/>
                </a:solidFill>
                <a:latin typeface="Segoe UI" panose="020B0502040204020203" pitchFamily="34" charset="0"/>
                <a:ea typeface="Segoe UI" panose="020B0502040204020203" pitchFamily="34" charset="0"/>
                <a:cs typeface="Segoe UI" panose="020B0502040204020203" pitchFamily="34" charset="0"/>
              </a:rPr>
              <a:t>Puntos de partida</a:t>
            </a:r>
          </a:p>
        </p:txBody>
      </p:sp>
      <p:sp>
        <p:nvSpPr>
          <p:cNvPr id="9" name="2 Marcador de contenido">
            <a:extLst>
              <a:ext uri="{FF2B5EF4-FFF2-40B4-BE49-F238E27FC236}">
                <a16:creationId xmlns:a16="http://schemas.microsoft.com/office/drawing/2014/main" id="{01F3631A-1E07-4713-AA00-60D9FFB807CF}"/>
              </a:ext>
            </a:extLst>
          </p:cNvPr>
          <p:cNvSpPr txBox="1">
            <a:spLocks/>
          </p:cNvSpPr>
          <p:nvPr/>
        </p:nvSpPr>
        <p:spPr>
          <a:xfrm>
            <a:off x="579833" y="1930472"/>
            <a:ext cx="4464496" cy="890367"/>
          </a:xfrm>
          <a:prstGeom prst="rect">
            <a:avLst/>
          </a:prstGeom>
        </p:spPr>
        <p:style>
          <a:lnRef idx="1">
            <a:schemeClr val="accent4"/>
          </a:lnRef>
          <a:fillRef idx="3">
            <a:schemeClr val="accent4"/>
          </a:fillRef>
          <a:effectRef idx="2">
            <a:schemeClr val="accent4"/>
          </a:effectRef>
          <a:fontRef idx="minor">
            <a:schemeClr val="lt1"/>
          </a:fontRef>
        </p:style>
        <p:txBody>
          <a:bodyPr vert="horz" lIns="101882" tIns="50941" rIns="101882" bIns="50941" rtlCol="0">
            <a:normAutofit/>
          </a:bodyPr>
          <a:lstStyle>
            <a:lvl1pPr marL="382059" indent="-382059" algn="l" defTabSz="1018824"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lgn="just">
              <a:buNone/>
            </a:pPr>
            <a:r>
              <a:rPr lang="es-CO" sz="2000" b="1" dirty="0">
                <a:latin typeface="Segoe UI" panose="020B0502040204020203" pitchFamily="34" charset="0"/>
                <a:ea typeface="Segoe UI" panose="020B0502040204020203" pitchFamily="34" charset="0"/>
                <a:cs typeface="Segoe UI" panose="020B0502040204020203" pitchFamily="34" charset="0"/>
              </a:rPr>
              <a:t>Base de un saber epidemiológico </a:t>
            </a:r>
            <a:r>
              <a:rPr lang="es-CO" sz="2000" dirty="0">
                <a:latin typeface="Segoe UI" panose="020B0502040204020203" pitchFamily="34" charset="0"/>
                <a:ea typeface="Segoe UI" panose="020B0502040204020203" pitchFamily="34" charset="0"/>
                <a:cs typeface="Segoe UI" panose="020B0502040204020203" pitchFamily="34" charset="0"/>
              </a:rPr>
              <a:t>(Epidemiología Clásica)</a:t>
            </a:r>
          </a:p>
        </p:txBody>
      </p:sp>
      <p:sp>
        <p:nvSpPr>
          <p:cNvPr id="10" name="2 Marcador de contenido">
            <a:extLst>
              <a:ext uri="{FF2B5EF4-FFF2-40B4-BE49-F238E27FC236}">
                <a16:creationId xmlns:a16="http://schemas.microsoft.com/office/drawing/2014/main" id="{BEABDBFD-82E5-442C-8616-F2AAA548B6C3}"/>
              </a:ext>
            </a:extLst>
          </p:cNvPr>
          <p:cNvSpPr txBox="1">
            <a:spLocks/>
          </p:cNvSpPr>
          <p:nvPr/>
        </p:nvSpPr>
        <p:spPr>
          <a:xfrm>
            <a:off x="4316487" y="2997235"/>
            <a:ext cx="4464496" cy="890367"/>
          </a:xfrm>
          <a:prstGeom prst="rect">
            <a:avLst/>
          </a:prstGeom>
        </p:spPr>
        <p:style>
          <a:lnRef idx="1">
            <a:schemeClr val="accent5"/>
          </a:lnRef>
          <a:fillRef idx="2">
            <a:schemeClr val="accent5"/>
          </a:fillRef>
          <a:effectRef idx="1">
            <a:schemeClr val="accent5"/>
          </a:effectRef>
          <a:fontRef idx="minor">
            <a:schemeClr val="dk1"/>
          </a:fontRef>
        </p:style>
        <p:txBody>
          <a:bodyPr vert="horz" lIns="101882" tIns="50941" rIns="101882" bIns="50941" rtlCol="0">
            <a:normAutofit/>
          </a:bodyPr>
          <a:lstStyle>
            <a:lvl1pPr marL="382059" indent="-382059" algn="l" defTabSz="1018824"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lgn="just">
              <a:buNone/>
            </a:pPr>
            <a:r>
              <a:rPr lang="es-CO" sz="2000" b="1" dirty="0">
                <a:latin typeface="Segoe UI" panose="020B0502040204020203" pitchFamily="34" charset="0"/>
                <a:ea typeface="Segoe UI" panose="020B0502040204020203" pitchFamily="34" charset="0"/>
                <a:cs typeface="Segoe UI" panose="020B0502040204020203" pitchFamily="34" charset="0"/>
              </a:rPr>
              <a:t>Lineamientos que marcan el camino + conocimiento nuevo</a:t>
            </a:r>
            <a:endParaRPr lang="es-CO" sz="2000" dirty="0">
              <a:latin typeface="Segoe UI" panose="020B0502040204020203" pitchFamily="34" charset="0"/>
              <a:ea typeface="Segoe UI" panose="020B0502040204020203" pitchFamily="34" charset="0"/>
              <a:cs typeface="Segoe UI" panose="020B0502040204020203" pitchFamily="34" charset="0"/>
            </a:endParaRPr>
          </a:p>
        </p:txBody>
      </p:sp>
      <p:sp>
        <p:nvSpPr>
          <p:cNvPr id="2" name="CuadroTexto 1">
            <a:extLst>
              <a:ext uri="{FF2B5EF4-FFF2-40B4-BE49-F238E27FC236}">
                <a16:creationId xmlns:a16="http://schemas.microsoft.com/office/drawing/2014/main" id="{2DD3FE88-F1FE-4803-92A2-010F1BDEBEC1}"/>
              </a:ext>
            </a:extLst>
          </p:cNvPr>
          <p:cNvSpPr txBox="1"/>
          <p:nvPr/>
        </p:nvSpPr>
        <p:spPr>
          <a:xfrm>
            <a:off x="809897" y="6367609"/>
            <a:ext cx="11347268" cy="246221"/>
          </a:xfrm>
          <a:prstGeom prst="rect">
            <a:avLst/>
          </a:prstGeom>
          <a:noFill/>
        </p:spPr>
        <p:txBody>
          <a:bodyPr wrap="square" rtlCol="0">
            <a:spAutoFit/>
          </a:bodyPr>
          <a:lstStyle/>
          <a:p>
            <a:pPr algn="r"/>
            <a:r>
              <a:rPr lang="es-CO" sz="1000" dirty="0"/>
              <a:t>Arias-Valencia, Samuel. Del saber cotidiano al conocimiento científico de la enfermedad en las poblaciones. Dificultades y retos de la epidemiología como disciplina científica. Historia y Sociedad. p. 96.</a:t>
            </a:r>
          </a:p>
        </p:txBody>
      </p:sp>
      <p:sp>
        <p:nvSpPr>
          <p:cNvPr id="8" name="2 Marcador de contenido">
            <a:extLst>
              <a:ext uri="{FF2B5EF4-FFF2-40B4-BE49-F238E27FC236}">
                <a16:creationId xmlns:a16="http://schemas.microsoft.com/office/drawing/2014/main" id="{4096D05B-74C0-4067-8A93-08547804DD56}"/>
              </a:ext>
            </a:extLst>
          </p:cNvPr>
          <p:cNvSpPr txBox="1">
            <a:spLocks/>
          </p:cNvSpPr>
          <p:nvPr/>
        </p:nvSpPr>
        <p:spPr>
          <a:xfrm>
            <a:off x="7025640" y="4213611"/>
            <a:ext cx="4464496" cy="761226"/>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vert="horz" lIns="101882" tIns="50941" rIns="101882" bIns="50941" rtlCol="0">
            <a:normAutofit/>
          </a:bodyPr>
          <a:lstStyle>
            <a:lvl1pPr marL="382059" indent="-382059" algn="l" defTabSz="1018824"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lgn="ctr">
              <a:buNone/>
            </a:pPr>
            <a:r>
              <a:rPr lang="es-CO" sz="2000" b="1" dirty="0">
                <a:latin typeface="Segoe UI" panose="020B0502040204020203" pitchFamily="34" charset="0"/>
                <a:ea typeface="Segoe UI" panose="020B0502040204020203" pitchFamily="34" charset="0"/>
                <a:cs typeface="Segoe UI" panose="020B0502040204020203" pitchFamily="34" charset="0"/>
              </a:rPr>
              <a:t>Espacio específico</a:t>
            </a:r>
          </a:p>
        </p:txBody>
      </p:sp>
      <p:sp>
        <p:nvSpPr>
          <p:cNvPr id="3" name="Marcador de pie de página 2">
            <a:extLst>
              <a:ext uri="{FF2B5EF4-FFF2-40B4-BE49-F238E27FC236}">
                <a16:creationId xmlns:a16="http://schemas.microsoft.com/office/drawing/2014/main" id="{D44E3CB3-4660-41C8-8677-34D9E4E98BE0}"/>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1368327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C86D585F-E9DB-43CC-94FD-181B32C82E9D}"/>
              </a:ext>
            </a:extLst>
          </p:cNvPr>
          <p:cNvGraphicFramePr/>
          <p:nvPr>
            <p:extLst>
              <p:ext uri="{D42A27DB-BD31-4B8C-83A1-F6EECF244321}">
                <p14:modId xmlns:p14="http://schemas.microsoft.com/office/powerpoint/2010/main" val="640502272"/>
              </p:ext>
            </p:extLst>
          </p:nvPr>
        </p:nvGraphicFramePr>
        <p:xfrm>
          <a:off x="2194558" y="2255519"/>
          <a:ext cx="8046721" cy="38392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1 Título">
            <a:extLst>
              <a:ext uri="{FF2B5EF4-FFF2-40B4-BE49-F238E27FC236}">
                <a16:creationId xmlns:a16="http://schemas.microsoft.com/office/drawing/2014/main" id="{785944AA-B9D1-41C1-ABBF-D3A3625DBBEC}"/>
              </a:ext>
            </a:extLst>
          </p:cNvPr>
          <p:cNvSpPr txBox="1">
            <a:spLocks/>
          </p:cNvSpPr>
          <p:nvPr/>
        </p:nvSpPr>
        <p:spPr>
          <a:xfrm>
            <a:off x="342414" y="1047754"/>
            <a:ext cx="5753585" cy="710611"/>
          </a:xfrm>
          <a:prstGeom prst="rect">
            <a:avLst/>
          </a:prstGeom>
        </p:spPr>
        <p:txBody>
          <a:bodyPr vert="horz" lIns="101882" tIns="50941" rIns="101882" bIns="50941" rtlCol="0" anchor="ctr">
            <a:normAutofit fontScale="90000" lnSpcReduction="10000"/>
          </a:bodyPr>
          <a:lstStyle>
            <a:lvl1pPr algn="ctr" defTabSz="1018824" rtl="0" eaLnBrk="1" latinLnBrk="0" hangingPunct="1">
              <a:spcBef>
                <a:spcPct val="0"/>
              </a:spcBef>
              <a:buNone/>
              <a:defRPr sz="4900" kern="1200">
                <a:solidFill>
                  <a:schemeClr val="tx1"/>
                </a:solidFill>
                <a:latin typeface="+mj-lt"/>
                <a:ea typeface="+mj-ea"/>
                <a:cs typeface="+mj-cs"/>
              </a:defRPr>
            </a:lvl1pPr>
          </a:lstStyle>
          <a:p>
            <a:pPr algn="l"/>
            <a:r>
              <a:rPr lang="es-CO" sz="4400" b="1" dirty="0">
                <a:solidFill>
                  <a:srgbClr val="D11D5E"/>
                </a:solidFill>
                <a:latin typeface="Segoe UI" panose="020B0502040204020203" pitchFamily="34" charset="0"/>
                <a:ea typeface="Segoe UI" panose="020B0502040204020203" pitchFamily="34" charset="0"/>
                <a:cs typeface="Segoe UI" panose="020B0502040204020203" pitchFamily="34" charset="0"/>
              </a:rPr>
              <a:t>Población</a:t>
            </a:r>
          </a:p>
        </p:txBody>
      </p:sp>
      <p:sp>
        <p:nvSpPr>
          <p:cNvPr id="3" name="Marcador de pie de página 2">
            <a:extLst>
              <a:ext uri="{FF2B5EF4-FFF2-40B4-BE49-F238E27FC236}">
                <a16:creationId xmlns:a16="http://schemas.microsoft.com/office/drawing/2014/main" id="{AD65746E-BF5B-446C-84AF-25E162B5AB83}"/>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14367734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a:extLst>
              <a:ext uri="{FF2B5EF4-FFF2-40B4-BE49-F238E27FC236}">
                <a16:creationId xmlns:a16="http://schemas.microsoft.com/office/drawing/2014/main" id="{595E01CB-32BA-4EA5-9890-251CBD5BA7E6}"/>
              </a:ext>
            </a:extLst>
          </p:cNvPr>
          <p:cNvSpPr txBox="1">
            <a:spLocks/>
          </p:cNvSpPr>
          <p:nvPr/>
        </p:nvSpPr>
        <p:spPr>
          <a:xfrm>
            <a:off x="342414" y="1047754"/>
            <a:ext cx="5753585" cy="710611"/>
          </a:xfrm>
          <a:prstGeom prst="rect">
            <a:avLst/>
          </a:prstGeom>
        </p:spPr>
        <p:txBody>
          <a:bodyPr vert="horz" lIns="101882" tIns="50941" rIns="101882" bIns="50941" rtlCol="0" anchor="ctr">
            <a:normAutofit fontScale="90000" lnSpcReduction="10000"/>
          </a:bodyPr>
          <a:lstStyle>
            <a:lvl1pPr algn="ctr" defTabSz="1018824" rtl="0" eaLnBrk="1" latinLnBrk="0" hangingPunct="1">
              <a:spcBef>
                <a:spcPct val="0"/>
              </a:spcBef>
              <a:buNone/>
              <a:defRPr sz="4900" kern="1200">
                <a:solidFill>
                  <a:schemeClr val="tx1"/>
                </a:solidFill>
                <a:latin typeface="+mj-lt"/>
                <a:ea typeface="+mj-ea"/>
                <a:cs typeface="+mj-cs"/>
              </a:defRPr>
            </a:lvl1pPr>
          </a:lstStyle>
          <a:p>
            <a:pPr algn="l"/>
            <a:r>
              <a:rPr lang="es-CO" sz="4400" b="1" dirty="0">
                <a:solidFill>
                  <a:srgbClr val="D11D5E"/>
                </a:solidFill>
                <a:latin typeface="Segoe UI" panose="020B0502040204020203" pitchFamily="34" charset="0"/>
                <a:ea typeface="Segoe UI" panose="020B0502040204020203" pitchFamily="34" charset="0"/>
                <a:cs typeface="Segoe UI" panose="020B0502040204020203" pitchFamily="34" charset="0"/>
              </a:rPr>
              <a:t>Indicadores </a:t>
            </a:r>
            <a:r>
              <a:rPr lang="es-CO" sz="1700" b="1" dirty="0">
                <a:solidFill>
                  <a:srgbClr val="D11D5E"/>
                </a:solidFill>
                <a:latin typeface="Segoe UI" panose="020B0502040204020203" pitchFamily="34" charset="0"/>
                <a:ea typeface="Segoe UI" panose="020B0502040204020203" pitchFamily="34" charset="0"/>
                <a:cs typeface="Segoe UI" panose="020B0502040204020203" pitchFamily="34" charset="0"/>
              </a:rPr>
              <a:t>12052021</a:t>
            </a:r>
          </a:p>
        </p:txBody>
      </p:sp>
      <p:graphicFrame>
        <p:nvGraphicFramePr>
          <p:cNvPr id="4" name="Diagrama 3">
            <a:extLst>
              <a:ext uri="{FF2B5EF4-FFF2-40B4-BE49-F238E27FC236}">
                <a16:creationId xmlns:a16="http://schemas.microsoft.com/office/drawing/2014/main" id="{1F1483D5-6697-48FC-916B-B92FDE96C9AB}"/>
              </a:ext>
            </a:extLst>
          </p:cNvPr>
          <p:cNvGraphicFramePr/>
          <p:nvPr>
            <p:extLst>
              <p:ext uri="{D42A27DB-BD31-4B8C-83A1-F6EECF244321}">
                <p14:modId xmlns:p14="http://schemas.microsoft.com/office/powerpoint/2010/main" val="1093602390"/>
              </p:ext>
            </p:extLst>
          </p:nvPr>
        </p:nvGraphicFramePr>
        <p:xfrm>
          <a:off x="2329132" y="2052804"/>
          <a:ext cx="7088996" cy="37574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Marcador de pie de página 1">
            <a:extLst>
              <a:ext uri="{FF2B5EF4-FFF2-40B4-BE49-F238E27FC236}">
                <a16:creationId xmlns:a16="http://schemas.microsoft.com/office/drawing/2014/main" id="{47B3059A-05A6-4475-9A47-D988579E209F}"/>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3548960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BEBA8EAE-BF5A-486C-A8C5-ECC9F3942E4B}">
                <a14:imgProps xmlns:a14="http://schemas.microsoft.com/office/drawing/2010/main">
                  <a14:imgLayer r:embed="rId3">
                    <a14:imgEffect>
                      <a14:artisticLineDrawing/>
                    </a14:imgEffect>
                  </a14:imgLayer>
                </a14:imgProps>
              </a:ext>
              <a:ext uri="{28A0092B-C50C-407E-A947-70E740481C1C}">
                <a14:useLocalDpi xmlns:a14="http://schemas.microsoft.com/office/drawing/2010/main" val="0"/>
              </a:ext>
            </a:extLst>
          </a:blip>
          <a:stretch>
            <a:fillRect/>
          </a:stretch>
        </p:blipFill>
        <p:spPr>
          <a:xfrm>
            <a:off x="6137189" y="1518508"/>
            <a:ext cx="5537200" cy="4597400"/>
          </a:xfrm>
          <a:prstGeom prst="rect">
            <a:avLst/>
          </a:prstGeom>
          <a:effectLst>
            <a:softEdge rad="127000"/>
          </a:effectLst>
        </p:spPr>
      </p:pic>
      <p:sp>
        <p:nvSpPr>
          <p:cNvPr id="3" name="Rectángulo 2"/>
          <p:cNvSpPr/>
          <p:nvPr/>
        </p:nvSpPr>
        <p:spPr>
          <a:xfrm>
            <a:off x="581454" y="1058669"/>
            <a:ext cx="5081838" cy="3416320"/>
          </a:xfrm>
          <a:prstGeom prst="rect">
            <a:avLst/>
          </a:prstGeom>
          <a:noFill/>
        </p:spPr>
        <p:txBody>
          <a:bodyPr wrap="squar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¡Advertencias sobre mi devenir en esta ponencia!</a:t>
            </a:r>
          </a:p>
        </p:txBody>
      </p:sp>
      <p:sp>
        <p:nvSpPr>
          <p:cNvPr id="4" name="CuadroTexto 3"/>
          <p:cNvSpPr txBox="1"/>
          <p:nvPr/>
        </p:nvSpPr>
        <p:spPr>
          <a:xfrm>
            <a:off x="2013922" y="5410200"/>
            <a:ext cx="4123267" cy="369332"/>
          </a:xfrm>
          <a:prstGeom prst="rect">
            <a:avLst/>
          </a:prstGeom>
          <a:noFill/>
        </p:spPr>
        <p:txBody>
          <a:bodyPr wrap="square" rtlCol="0">
            <a:spAutoFit/>
          </a:bodyPr>
          <a:lstStyle/>
          <a:p>
            <a:r>
              <a:rPr lang="es-CO" dirty="0"/>
              <a:t>O los famosos Conflictos de Intereses…</a:t>
            </a:r>
          </a:p>
        </p:txBody>
      </p:sp>
      <p:sp>
        <p:nvSpPr>
          <p:cNvPr id="5" name="Marcador de pie de página 4">
            <a:extLst>
              <a:ext uri="{FF2B5EF4-FFF2-40B4-BE49-F238E27FC236}">
                <a16:creationId xmlns:a16="http://schemas.microsoft.com/office/drawing/2014/main" id="{600DE8FC-60D7-4500-9EF6-DB21190F1126}"/>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2332789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6400800" y="857249"/>
            <a:ext cx="5143500" cy="5629275"/>
          </a:xfrm>
          <a:prstGeom prst="rect">
            <a:avLst/>
          </a:prstGeom>
        </p:spPr>
      </p:pic>
      <p:sp>
        <p:nvSpPr>
          <p:cNvPr id="4" name="CuadroTexto 3"/>
          <p:cNvSpPr txBox="1"/>
          <p:nvPr/>
        </p:nvSpPr>
        <p:spPr>
          <a:xfrm>
            <a:off x="1000125" y="2743200"/>
            <a:ext cx="4591050" cy="1384995"/>
          </a:xfrm>
          <a:prstGeom prst="rect">
            <a:avLst/>
          </a:prstGeom>
          <a:noFill/>
        </p:spPr>
        <p:txBody>
          <a:bodyPr wrap="square" rtlCol="0">
            <a:spAutoFit/>
          </a:bodyPr>
          <a:lstStyle/>
          <a:p>
            <a:pPr algn="ctr"/>
            <a:r>
              <a:rPr lang="es-CO" sz="2800" b="1" dirty="0" err="1"/>
              <a:t>Critical</a:t>
            </a:r>
            <a:r>
              <a:rPr lang="es-CO" sz="2800" b="1" dirty="0"/>
              <a:t> </a:t>
            </a:r>
            <a:r>
              <a:rPr lang="es-CO" sz="2800" b="1" dirty="0" err="1"/>
              <a:t>Theory</a:t>
            </a:r>
            <a:r>
              <a:rPr lang="es-CO" sz="2800" b="1" dirty="0"/>
              <a:t> and </a:t>
            </a:r>
            <a:r>
              <a:rPr lang="es-CO" sz="2800" b="1" dirty="0" err="1"/>
              <a:t>Emancipatory</a:t>
            </a:r>
            <a:r>
              <a:rPr lang="es-CO" sz="2800" b="1" dirty="0"/>
              <a:t> </a:t>
            </a:r>
            <a:r>
              <a:rPr lang="es-CO" sz="2800" b="1" dirty="0" err="1"/>
              <a:t>Knowing</a:t>
            </a:r>
            <a:r>
              <a:rPr lang="es-CO" sz="2800" b="1" dirty="0"/>
              <a:t>. </a:t>
            </a:r>
            <a:r>
              <a:rPr lang="es-CO" sz="2800" b="1" dirty="0" err="1"/>
              <a:t>Peggy</a:t>
            </a:r>
            <a:r>
              <a:rPr lang="es-CO" sz="2800" b="1" dirty="0"/>
              <a:t> L. </a:t>
            </a:r>
            <a:r>
              <a:rPr lang="es-CO" sz="2800" b="1" dirty="0" err="1"/>
              <a:t>Chinn</a:t>
            </a:r>
            <a:r>
              <a:rPr lang="es-CO" sz="2800" b="1" dirty="0"/>
              <a:t>. </a:t>
            </a:r>
          </a:p>
        </p:txBody>
      </p:sp>
      <p:sp>
        <p:nvSpPr>
          <p:cNvPr id="2" name="Marcador de pie de página 1">
            <a:extLst>
              <a:ext uri="{FF2B5EF4-FFF2-40B4-BE49-F238E27FC236}">
                <a16:creationId xmlns:a16="http://schemas.microsoft.com/office/drawing/2014/main" id="{BA447F58-28A2-46BE-B4C8-E1FF5CEDF9C7}"/>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35055733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p:txBody>
          <a:bodyPr/>
          <a:lstStyle/>
          <a:p>
            <a:r>
              <a:rPr lang="es-CO" b="1" dirty="0">
                <a:solidFill>
                  <a:srgbClr val="C00000"/>
                </a:solidFill>
              </a:rPr>
              <a:t>Campo de Conocimiento</a:t>
            </a:r>
          </a:p>
        </p:txBody>
      </p:sp>
      <p:graphicFrame>
        <p:nvGraphicFramePr>
          <p:cNvPr id="7" name="Diagrama 6"/>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Marcador de pie de página 1">
            <a:extLst>
              <a:ext uri="{FF2B5EF4-FFF2-40B4-BE49-F238E27FC236}">
                <a16:creationId xmlns:a16="http://schemas.microsoft.com/office/drawing/2014/main" id="{EFB032FB-FFAF-4214-B55B-8F23634F8529}"/>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36797260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b="1" dirty="0">
                <a:solidFill>
                  <a:srgbClr val="C00000"/>
                </a:solidFill>
              </a:rPr>
              <a:t>Patrones de Conocimiento</a:t>
            </a:r>
          </a:p>
        </p:txBody>
      </p:sp>
      <p:graphicFrame>
        <p:nvGraphicFramePr>
          <p:cNvPr id="4" name="Diagrama 3"/>
          <p:cNvGraphicFramePr/>
          <p:nvPr/>
        </p:nvGraphicFramePr>
        <p:xfrm>
          <a:off x="2032000" y="1690688"/>
          <a:ext cx="8128000" cy="40216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Marcador de pie de página 2">
            <a:extLst>
              <a:ext uri="{FF2B5EF4-FFF2-40B4-BE49-F238E27FC236}">
                <a16:creationId xmlns:a16="http://schemas.microsoft.com/office/drawing/2014/main" id="{BFA64643-013B-4DAB-8605-861AAB780DB0}"/>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6761585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para carper and enfermer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026" y="1428750"/>
            <a:ext cx="9020174" cy="4562475"/>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pie de página 1">
            <a:extLst>
              <a:ext uri="{FF2B5EF4-FFF2-40B4-BE49-F238E27FC236}">
                <a16:creationId xmlns:a16="http://schemas.microsoft.com/office/drawing/2014/main" id="{F81ED057-4C18-41C5-824E-273D5BF196EC}"/>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35651428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b="1" dirty="0">
                <a:solidFill>
                  <a:srgbClr val="C00000"/>
                </a:solidFill>
              </a:rPr>
              <a:t>Dimensión Política y Social</a:t>
            </a:r>
          </a:p>
        </p:txBody>
      </p:sp>
      <p:sp>
        <p:nvSpPr>
          <p:cNvPr id="3" name="Marcador de contenido 2"/>
          <p:cNvSpPr>
            <a:spLocks noGrp="1"/>
          </p:cNvSpPr>
          <p:nvPr>
            <p:ph idx="1"/>
          </p:nvPr>
        </p:nvSpPr>
        <p:spPr>
          <a:xfrm>
            <a:off x="237066" y="1843088"/>
            <a:ext cx="10515600" cy="1060979"/>
          </a:xfrm>
        </p:spPr>
        <p:txBody>
          <a:bodyPr>
            <a:noAutofit/>
          </a:bodyPr>
          <a:lstStyle/>
          <a:p>
            <a:pPr marL="0" indent="0">
              <a:buNone/>
            </a:pPr>
            <a:r>
              <a:rPr lang="es-CO" sz="4000" dirty="0"/>
              <a:t>“ La política es el proceso de ejercer los valores y deseos de una persona  en una situación social”.</a:t>
            </a:r>
          </a:p>
        </p:txBody>
      </p:sp>
      <p:sp>
        <p:nvSpPr>
          <p:cNvPr id="4" name="Marcador de contenido 2"/>
          <p:cNvSpPr txBox="1">
            <a:spLocks/>
          </p:cNvSpPr>
          <p:nvPr/>
        </p:nvSpPr>
        <p:spPr>
          <a:xfrm>
            <a:off x="1193800" y="3578756"/>
            <a:ext cx="10515600" cy="10609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s-CO" sz="4000" dirty="0"/>
              <a:t>“ Las perspectivas críticas ven todas las actividades humanas como políticas, en donde se percibe que lo que los seres humanos hacen y dicen </a:t>
            </a:r>
            <a:r>
              <a:rPr lang="es-CO" sz="4000" dirty="0">
                <a:solidFill>
                  <a:srgbClr val="C00000"/>
                </a:solidFill>
              </a:rPr>
              <a:t>inevitablemente afectan a otros</a:t>
            </a:r>
            <a:r>
              <a:rPr lang="es-CO" sz="4000" dirty="0"/>
              <a:t>”.</a:t>
            </a:r>
          </a:p>
        </p:txBody>
      </p:sp>
      <p:sp>
        <p:nvSpPr>
          <p:cNvPr id="5" name="CuadroTexto 4"/>
          <p:cNvSpPr txBox="1"/>
          <p:nvPr/>
        </p:nvSpPr>
        <p:spPr>
          <a:xfrm>
            <a:off x="5350934" y="6158471"/>
            <a:ext cx="6214533" cy="369332"/>
          </a:xfrm>
          <a:prstGeom prst="rect">
            <a:avLst/>
          </a:prstGeom>
          <a:noFill/>
        </p:spPr>
        <p:txBody>
          <a:bodyPr wrap="square" rtlCol="0">
            <a:spAutoFit/>
          </a:bodyPr>
          <a:lstStyle/>
          <a:p>
            <a:pPr algn="r"/>
            <a:r>
              <a:rPr lang="es-CO" dirty="0"/>
              <a:t>(</a:t>
            </a:r>
            <a:r>
              <a:rPr lang="es-CO" dirty="0" err="1"/>
              <a:t>Kagan</a:t>
            </a:r>
            <a:r>
              <a:rPr lang="es-CO" dirty="0"/>
              <a:t>, Smith, </a:t>
            </a:r>
            <a:r>
              <a:rPr lang="es-CO" dirty="0" err="1"/>
              <a:t>Crowling</a:t>
            </a:r>
            <a:r>
              <a:rPr lang="es-CO" dirty="0"/>
              <a:t> &amp; </a:t>
            </a:r>
            <a:r>
              <a:rPr lang="es-CO" dirty="0" err="1"/>
              <a:t>Chinn</a:t>
            </a:r>
            <a:r>
              <a:rPr lang="es-CO" dirty="0"/>
              <a:t>, 2009)</a:t>
            </a:r>
          </a:p>
        </p:txBody>
      </p:sp>
      <p:sp>
        <p:nvSpPr>
          <p:cNvPr id="6" name="Marcador de pie de página 5">
            <a:extLst>
              <a:ext uri="{FF2B5EF4-FFF2-40B4-BE49-F238E27FC236}">
                <a16:creationId xmlns:a16="http://schemas.microsoft.com/office/drawing/2014/main" id="{B89EC6D1-F5EF-4C40-A6AC-B118E7BE9202}"/>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1865402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b="1" dirty="0">
                <a:solidFill>
                  <a:srgbClr val="C00000"/>
                </a:solidFill>
              </a:rPr>
              <a:t>Dimensión Política y Social</a:t>
            </a:r>
          </a:p>
        </p:txBody>
      </p:sp>
      <p:sp>
        <p:nvSpPr>
          <p:cNvPr id="3" name="Marcador de contenido 2"/>
          <p:cNvSpPr>
            <a:spLocks noGrp="1"/>
          </p:cNvSpPr>
          <p:nvPr>
            <p:ph idx="1"/>
          </p:nvPr>
        </p:nvSpPr>
        <p:spPr>
          <a:xfrm>
            <a:off x="516466" y="2156355"/>
            <a:ext cx="10515600" cy="3584045"/>
          </a:xfrm>
        </p:spPr>
        <p:txBody>
          <a:bodyPr>
            <a:noAutofit/>
          </a:bodyPr>
          <a:lstStyle/>
          <a:p>
            <a:pPr marL="0" indent="0" algn="just">
              <a:buNone/>
            </a:pPr>
            <a:r>
              <a:rPr lang="es-CO" sz="4000" dirty="0"/>
              <a:t>“ Cuando las acciones humanas perjudican a otro, o </a:t>
            </a:r>
            <a:r>
              <a:rPr lang="es-CO" sz="4000" dirty="0">
                <a:solidFill>
                  <a:srgbClr val="C00000"/>
                </a:solidFill>
              </a:rPr>
              <a:t>limitan el potencial humano</a:t>
            </a:r>
            <a:r>
              <a:rPr lang="es-CO" sz="4000" dirty="0"/>
              <a:t>,  de cualquier manera, esas acciones se consideran inherentemente incorrectas y deben modificarse para que ningún miembro de la sociedad se perjudique o quede en </a:t>
            </a:r>
            <a:r>
              <a:rPr lang="es-CO" sz="4000" dirty="0">
                <a:solidFill>
                  <a:srgbClr val="C00000"/>
                </a:solidFill>
              </a:rPr>
              <a:t>desventaja</a:t>
            </a:r>
            <a:r>
              <a:rPr lang="es-CO" sz="4000" dirty="0"/>
              <a:t>”.</a:t>
            </a:r>
          </a:p>
        </p:txBody>
      </p:sp>
      <p:sp>
        <p:nvSpPr>
          <p:cNvPr id="5" name="CuadroTexto 4"/>
          <p:cNvSpPr txBox="1"/>
          <p:nvPr/>
        </p:nvSpPr>
        <p:spPr>
          <a:xfrm>
            <a:off x="4919134" y="5836735"/>
            <a:ext cx="6214533" cy="369332"/>
          </a:xfrm>
          <a:prstGeom prst="rect">
            <a:avLst/>
          </a:prstGeom>
          <a:noFill/>
        </p:spPr>
        <p:txBody>
          <a:bodyPr wrap="square" rtlCol="0">
            <a:spAutoFit/>
          </a:bodyPr>
          <a:lstStyle/>
          <a:p>
            <a:pPr algn="r"/>
            <a:r>
              <a:rPr lang="es-CO" dirty="0"/>
              <a:t>(</a:t>
            </a:r>
            <a:r>
              <a:rPr lang="es-CO" dirty="0" err="1"/>
              <a:t>Kagan</a:t>
            </a:r>
            <a:r>
              <a:rPr lang="es-CO" dirty="0"/>
              <a:t>, Smith, </a:t>
            </a:r>
            <a:r>
              <a:rPr lang="es-CO" dirty="0" err="1"/>
              <a:t>Crowling</a:t>
            </a:r>
            <a:r>
              <a:rPr lang="es-CO" dirty="0"/>
              <a:t> &amp; </a:t>
            </a:r>
            <a:r>
              <a:rPr lang="es-CO" dirty="0" err="1"/>
              <a:t>Chinn</a:t>
            </a:r>
            <a:r>
              <a:rPr lang="es-CO" dirty="0"/>
              <a:t>, 2009)</a:t>
            </a:r>
          </a:p>
        </p:txBody>
      </p:sp>
      <p:sp>
        <p:nvSpPr>
          <p:cNvPr id="4" name="Marcador de pie de página 3">
            <a:extLst>
              <a:ext uri="{FF2B5EF4-FFF2-40B4-BE49-F238E27FC236}">
                <a16:creationId xmlns:a16="http://schemas.microsoft.com/office/drawing/2014/main" id="{866F5F88-1F86-4140-9988-680149522D8D}"/>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1719294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b="1" dirty="0">
                <a:solidFill>
                  <a:srgbClr val="C00000"/>
                </a:solidFill>
              </a:rPr>
              <a:t>Dimensión Política y Social</a:t>
            </a:r>
          </a:p>
        </p:txBody>
      </p:sp>
      <p:sp>
        <p:nvSpPr>
          <p:cNvPr id="3" name="Marcador de contenido 2"/>
          <p:cNvSpPr>
            <a:spLocks noGrp="1"/>
          </p:cNvSpPr>
          <p:nvPr>
            <p:ph idx="1"/>
          </p:nvPr>
        </p:nvSpPr>
        <p:spPr>
          <a:xfrm>
            <a:off x="516466" y="2190221"/>
            <a:ext cx="10515600" cy="2457979"/>
          </a:xfrm>
        </p:spPr>
        <p:txBody>
          <a:bodyPr>
            <a:noAutofit/>
          </a:bodyPr>
          <a:lstStyle/>
          <a:p>
            <a:pPr marL="0" indent="0" algn="just">
              <a:buNone/>
            </a:pPr>
            <a:r>
              <a:rPr lang="es-CO" sz="4000" dirty="0"/>
              <a:t>“ Un objetivo fundamental de la enfermería es lograr la salud y el bienestar máximo de cada individuo, familia y comunidad”.</a:t>
            </a:r>
          </a:p>
        </p:txBody>
      </p:sp>
      <p:sp>
        <p:nvSpPr>
          <p:cNvPr id="5" name="CuadroTexto 4"/>
          <p:cNvSpPr txBox="1"/>
          <p:nvPr/>
        </p:nvSpPr>
        <p:spPr>
          <a:xfrm>
            <a:off x="5139267" y="5334000"/>
            <a:ext cx="6214533" cy="369332"/>
          </a:xfrm>
          <a:prstGeom prst="rect">
            <a:avLst/>
          </a:prstGeom>
          <a:noFill/>
        </p:spPr>
        <p:txBody>
          <a:bodyPr wrap="square" rtlCol="0">
            <a:spAutoFit/>
          </a:bodyPr>
          <a:lstStyle/>
          <a:p>
            <a:pPr algn="r"/>
            <a:r>
              <a:rPr lang="es-CO" dirty="0"/>
              <a:t>(</a:t>
            </a:r>
            <a:r>
              <a:rPr lang="es-CO" dirty="0" err="1"/>
              <a:t>Kagan</a:t>
            </a:r>
            <a:r>
              <a:rPr lang="es-CO" dirty="0"/>
              <a:t>, Smith, </a:t>
            </a:r>
            <a:r>
              <a:rPr lang="es-CO" dirty="0" err="1"/>
              <a:t>Crowling</a:t>
            </a:r>
            <a:r>
              <a:rPr lang="es-CO" dirty="0"/>
              <a:t> &amp; </a:t>
            </a:r>
            <a:r>
              <a:rPr lang="es-CO" dirty="0" err="1"/>
              <a:t>Chinn</a:t>
            </a:r>
            <a:r>
              <a:rPr lang="es-CO" dirty="0"/>
              <a:t>, 2009)</a:t>
            </a:r>
          </a:p>
        </p:txBody>
      </p:sp>
      <p:sp>
        <p:nvSpPr>
          <p:cNvPr id="4" name="Marcador de pie de página 3">
            <a:extLst>
              <a:ext uri="{FF2B5EF4-FFF2-40B4-BE49-F238E27FC236}">
                <a16:creationId xmlns:a16="http://schemas.microsoft.com/office/drawing/2014/main" id="{0F2D1971-2692-4C6E-ABA7-E00B3E14DFE2}"/>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27703258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CO" b="1" dirty="0">
                <a:solidFill>
                  <a:srgbClr val="C00000"/>
                </a:solidFill>
              </a:rPr>
              <a:t>Dimensión Política y Social</a:t>
            </a:r>
          </a:p>
        </p:txBody>
      </p:sp>
      <p:sp>
        <p:nvSpPr>
          <p:cNvPr id="3" name="Marcador de contenido 2"/>
          <p:cNvSpPr>
            <a:spLocks noGrp="1"/>
          </p:cNvSpPr>
          <p:nvPr>
            <p:ph idx="1"/>
          </p:nvPr>
        </p:nvSpPr>
        <p:spPr>
          <a:xfrm>
            <a:off x="491066" y="1462088"/>
            <a:ext cx="10515600" cy="2457979"/>
          </a:xfrm>
        </p:spPr>
        <p:txBody>
          <a:bodyPr>
            <a:noAutofit/>
          </a:bodyPr>
          <a:lstStyle/>
          <a:p>
            <a:pPr marL="0" indent="0" algn="just">
              <a:buNone/>
            </a:pPr>
            <a:r>
              <a:rPr lang="es-CO" sz="4000" dirty="0"/>
              <a:t>“ Las enfermeras investigan más profundamente para identificar y abordar las causas o </a:t>
            </a:r>
            <a:r>
              <a:rPr lang="es-CO" sz="4000" dirty="0" err="1"/>
              <a:t>circuntancias</a:t>
            </a:r>
            <a:r>
              <a:rPr lang="es-CO" sz="4000" dirty="0"/>
              <a:t> subyacentes a la creación de barreras para la salud y el bienestar máximos, en cuanto más cerca a llegar a identificar barreras sociales, culturales y políticas que limitan el potencial para la salud máxima ”.</a:t>
            </a:r>
          </a:p>
        </p:txBody>
      </p:sp>
      <p:sp>
        <p:nvSpPr>
          <p:cNvPr id="4" name="CuadroTexto 3"/>
          <p:cNvSpPr txBox="1"/>
          <p:nvPr/>
        </p:nvSpPr>
        <p:spPr>
          <a:xfrm>
            <a:off x="3361267" y="5655733"/>
            <a:ext cx="6214533" cy="369332"/>
          </a:xfrm>
          <a:prstGeom prst="rect">
            <a:avLst/>
          </a:prstGeom>
          <a:noFill/>
        </p:spPr>
        <p:txBody>
          <a:bodyPr wrap="square" rtlCol="0">
            <a:spAutoFit/>
          </a:bodyPr>
          <a:lstStyle/>
          <a:p>
            <a:pPr algn="r"/>
            <a:r>
              <a:rPr lang="es-CO" dirty="0"/>
              <a:t>(</a:t>
            </a:r>
            <a:r>
              <a:rPr lang="es-CO" dirty="0" err="1"/>
              <a:t>Kagan</a:t>
            </a:r>
            <a:r>
              <a:rPr lang="es-CO" dirty="0"/>
              <a:t>, Smith, </a:t>
            </a:r>
            <a:r>
              <a:rPr lang="es-CO" dirty="0" err="1"/>
              <a:t>Crowling</a:t>
            </a:r>
            <a:r>
              <a:rPr lang="es-CO" dirty="0"/>
              <a:t> &amp; </a:t>
            </a:r>
            <a:r>
              <a:rPr lang="es-CO" dirty="0" err="1"/>
              <a:t>Chinn</a:t>
            </a:r>
            <a:r>
              <a:rPr lang="es-CO" dirty="0"/>
              <a:t>, 2009)</a:t>
            </a:r>
          </a:p>
        </p:txBody>
      </p:sp>
      <p:sp>
        <p:nvSpPr>
          <p:cNvPr id="5" name="Marcador de pie de página 4">
            <a:extLst>
              <a:ext uri="{FF2B5EF4-FFF2-40B4-BE49-F238E27FC236}">
                <a16:creationId xmlns:a16="http://schemas.microsoft.com/office/drawing/2014/main" id="{F0777866-B76A-434B-B2C8-11F406E390EB}"/>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34373231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457397" y="1548110"/>
            <a:ext cx="10230048" cy="923330"/>
          </a:xfrm>
          <a:prstGeom prst="rect">
            <a:avLst/>
          </a:prstGeom>
          <a:noFill/>
        </p:spPr>
        <p:txBody>
          <a:bodyPr wrap="square" lIns="91440" tIns="45720" rIns="91440" bIns="45720">
            <a:spAutoFit/>
          </a:bodyPr>
          <a:lstStyle/>
          <a:p>
            <a:pPr algn="ctr"/>
            <a:r>
              <a:rPr lang="es-ES" sz="5400" b="1" cap="none" spc="0" dirty="0">
                <a:ln w="22225">
                  <a:solidFill>
                    <a:schemeClr val="accent2"/>
                  </a:solidFill>
                  <a:prstDash val="solid"/>
                </a:ln>
                <a:solidFill>
                  <a:schemeClr val="accent2">
                    <a:lumMod val="40000"/>
                    <a:lumOff val="60000"/>
                  </a:schemeClr>
                </a:solidFill>
                <a:effectLst/>
              </a:rPr>
              <a:t>Conocimiento </a:t>
            </a:r>
            <a:r>
              <a:rPr lang="es-ES" sz="5400" b="1" cap="none" spc="0" dirty="0" err="1">
                <a:ln w="22225">
                  <a:solidFill>
                    <a:schemeClr val="accent2"/>
                  </a:solidFill>
                  <a:prstDash val="solid"/>
                </a:ln>
                <a:solidFill>
                  <a:schemeClr val="accent2">
                    <a:lumMod val="40000"/>
                    <a:lumOff val="60000"/>
                  </a:schemeClr>
                </a:solidFill>
                <a:effectLst/>
              </a:rPr>
              <a:t>Emancipatorio</a:t>
            </a:r>
            <a:endParaRPr lang="es-ES" sz="5400" b="1" cap="none" spc="0" dirty="0">
              <a:ln w="22225">
                <a:solidFill>
                  <a:schemeClr val="accent2"/>
                </a:solidFill>
                <a:prstDash val="solid"/>
              </a:ln>
              <a:solidFill>
                <a:schemeClr val="accent2">
                  <a:lumMod val="40000"/>
                  <a:lumOff val="60000"/>
                </a:schemeClr>
              </a:solidFill>
              <a:effectLst/>
            </a:endParaRPr>
          </a:p>
        </p:txBody>
      </p:sp>
      <p:sp>
        <p:nvSpPr>
          <p:cNvPr id="4" name="CuadroTexto 3"/>
          <p:cNvSpPr txBox="1"/>
          <p:nvPr/>
        </p:nvSpPr>
        <p:spPr>
          <a:xfrm>
            <a:off x="962025" y="2752725"/>
            <a:ext cx="9867900" cy="2554545"/>
          </a:xfrm>
          <a:prstGeom prst="rect">
            <a:avLst/>
          </a:prstGeom>
          <a:noFill/>
        </p:spPr>
        <p:txBody>
          <a:bodyPr wrap="square" rtlCol="0">
            <a:spAutoFit/>
          </a:bodyPr>
          <a:lstStyle/>
          <a:p>
            <a:pPr algn="just"/>
            <a:r>
              <a:rPr lang="es-CO" sz="4000" dirty="0"/>
              <a:t>(…)Capacidad humana de ser consciente y reflexionar críticamente sobre el status quo social, cultural y político. Descubrir cómo y porqué llegó a ser así… </a:t>
            </a:r>
            <a:r>
              <a:rPr lang="es-CO" sz="2400" b="1" dirty="0"/>
              <a:t>(</a:t>
            </a:r>
            <a:r>
              <a:rPr lang="es-CO" sz="2400" b="1" dirty="0" err="1"/>
              <a:t>Chinn</a:t>
            </a:r>
            <a:r>
              <a:rPr lang="es-CO" sz="2400" b="1" dirty="0"/>
              <a:t> &amp; </a:t>
            </a:r>
            <a:r>
              <a:rPr lang="es-CO" sz="2400" b="1" dirty="0" err="1"/>
              <a:t>Kramer</a:t>
            </a:r>
            <a:r>
              <a:rPr lang="es-CO" sz="2400" b="1" dirty="0"/>
              <a:t>, 2007).</a:t>
            </a:r>
          </a:p>
        </p:txBody>
      </p:sp>
      <p:sp>
        <p:nvSpPr>
          <p:cNvPr id="2" name="Marcador de pie de página 1">
            <a:extLst>
              <a:ext uri="{FF2B5EF4-FFF2-40B4-BE49-F238E27FC236}">
                <a16:creationId xmlns:a16="http://schemas.microsoft.com/office/drawing/2014/main" id="{99FDB952-4619-43F1-B695-D73F240444E7}"/>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19451963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543122" y="681335"/>
            <a:ext cx="7191572" cy="923330"/>
          </a:xfrm>
          <a:prstGeom prst="rect">
            <a:avLst/>
          </a:prstGeom>
          <a:noFill/>
        </p:spPr>
        <p:txBody>
          <a:bodyPr wrap="square" lIns="91440" tIns="45720" rIns="91440" bIns="45720">
            <a:spAutoFit/>
          </a:bodyPr>
          <a:lstStyle/>
          <a:p>
            <a:pPr algn="ctr"/>
            <a:r>
              <a:rPr lang="es-ES" sz="5400" b="1" cap="none" spc="0" dirty="0" err="1">
                <a:ln w="22225">
                  <a:solidFill>
                    <a:schemeClr val="accent2"/>
                  </a:solidFill>
                  <a:prstDash val="solid"/>
                </a:ln>
                <a:solidFill>
                  <a:schemeClr val="accent2">
                    <a:lumMod val="40000"/>
                    <a:lumOff val="60000"/>
                  </a:schemeClr>
                </a:solidFill>
                <a:effectLst/>
              </a:rPr>
              <a:t>Emancipatorio</a:t>
            </a:r>
            <a:endParaRPr lang="es-ES" sz="5400" b="1" cap="none" spc="0" dirty="0">
              <a:ln w="22225">
                <a:solidFill>
                  <a:schemeClr val="accent2"/>
                </a:solidFill>
                <a:prstDash val="solid"/>
              </a:ln>
              <a:solidFill>
                <a:schemeClr val="accent2">
                  <a:lumMod val="40000"/>
                  <a:lumOff val="60000"/>
                </a:schemeClr>
              </a:solidFill>
              <a:effectLst/>
            </a:endParaRPr>
          </a:p>
        </p:txBody>
      </p:sp>
      <p:sp>
        <p:nvSpPr>
          <p:cNvPr id="4" name="CuadroTexto 3"/>
          <p:cNvSpPr txBox="1"/>
          <p:nvPr/>
        </p:nvSpPr>
        <p:spPr>
          <a:xfrm>
            <a:off x="781050" y="1524000"/>
            <a:ext cx="9867900" cy="1323439"/>
          </a:xfrm>
          <a:prstGeom prst="rect">
            <a:avLst/>
          </a:prstGeom>
          <a:noFill/>
        </p:spPr>
        <p:txBody>
          <a:bodyPr wrap="square" rtlCol="0">
            <a:spAutoFit/>
          </a:bodyPr>
          <a:lstStyle/>
          <a:p>
            <a:pPr algn="just"/>
            <a:r>
              <a:rPr lang="es-CO" sz="4000" dirty="0"/>
              <a:t>Enfatiza la fuerza impulsora que sustenta el patrón de conocimiento: </a:t>
            </a:r>
          </a:p>
        </p:txBody>
      </p:sp>
      <p:sp>
        <p:nvSpPr>
          <p:cNvPr id="5" name="CuadroTexto 4"/>
          <p:cNvSpPr txBox="1"/>
          <p:nvPr/>
        </p:nvSpPr>
        <p:spPr>
          <a:xfrm>
            <a:off x="1104900" y="3162300"/>
            <a:ext cx="9867900" cy="1938992"/>
          </a:xfrm>
          <a:prstGeom prst="rect">
            <a:avLst/>
          </a:prstGeom>
          <a:solidFill>
            <a:schemeClr val="tx1"/>
          </a:solidFill>
        </p:spPr>
        <p:txBody>
          <a:bodyPr wrap="square" rtlCol="0">
            <a:spAutoFit/>
          </a:bodyPr>
          <a:lstStyle/>
          <a:p>
            <a:pPr algn="ctr"/>
            <a:r>
              <a:rPr lang="es-CO" sz="4000" dirty="0">
                <a:solidFill>
                  <a:schemeClr val="bg1"/>
                </a:solidFill>
              </a:rPr>
              <a:t>“El anhelo humano universal por la liberación de esas circunstancias que limitan el potencial humano”</a:t>
            </a:r>
            <a:endParaRPr lang="es-CO" sz="2400" b="1" dirty="0">
              <a:solidFill>
                <a:schemeClr val="bg1"/>
              </a:solidFill>
            </a:endParaRPr>
          </a:p>
        </p:txBody>
      </p:sp>
      <p:sp>
        <p:nvSpPr>
          <p:cNvPr id="2" name="Marcador de pie de página 1">
            <a:extLst>
              <a:ext uri="{FF2B5EF4-FFF2-40B4-BE49-F238E27FC236}">
                <a16:creationId xmlns:a16="http://schemas.microsoft.com/office/drawing/2014/main" id="{1398C40A-11DD-4FBC-A0B4-742B8D28BB44}"/>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221412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8270" y="1034878"/>
            <a:ext cx="8331200" cy="4914900"/>
          </a:xfrm>
          <a:prstGeom prst="rect">
            <a:avLst/>
          </a:prstGeom>
          <a:effectLst>
            <a:softEdge rad="127000"/>
          </a:effectLst>
        </p:spPr>
      </p:pic>
      <p:sp>
        <p:nvSpPr>
          <p:cNvPr id="3" name="Marcador de pie de página 2">
            <a:extLst>
              <a:ext uri="{FF2B5EF4-FFF2-40B4-BE49-F238E27FC236}">
                <a16:creationId xmlns:a16="http://schemas.microsoft.com/office/drawing/2014/main" id="{5914B695-7F8A-48F7-B752-5FE24D69AA33}"/>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27575042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n para barbara carp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 y="1899444"/>
            <a:ext cx="3721100" cy="37274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n para barbara car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5670" y="1200150"/>
            <a:ext cx="5571780" cy="5126038"/>
          </a:xfrm>
          <a:prstGeom prst="rect">
            <a:avLst/>
          </a:prstGeom>
          <a:noFill/>
          <a:extLst>
            <a:ext uri="{909E8E84-426E-40DD-AFC4-6F175D3DCCD1}">
              <a14:hiddenFill xmlns:a14="http://schemas.microsoft.com/office/drawing/2010/main">
                <a:solidFill>
                  <a:srgbClr val="FFFFFF"/>
                </a:solidFill>
              </a14:hiddenFill>
            </a:ext>
          </a:extLst>
        </p:spPr>
      </p:pic>
      <p:sp>
        <p:nvSpPr>
          <p:cNvPr id="2" name="Marcador de pie de página 1">
            <a:extLst>
              <a:ext uri="{FF2B5EF4-FFF2-40B4-BE49-F238E27FC236}">
                <a16:creationId xmlns:a16="http://schemas.microsoft.com/office/drawing/2014/main" id="{12AA53F6-6F13-4F10-9863-704571350EB0}"/>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33190937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26533" y="746125"/>
            <a:ext cx="10515600" cy="1325563"/>
          </a:xfrm>
        </p:spPr>
        <p:txBody>
          <a:bodyPr/>
          <a:lstStyle/>
          <a:p>
            <a:r>
              <a:rPr lang="es-CO" b="1" dirty="0">
                <a:solidFill>
                  <a:srgbClr val="C00000"/>
                </a:solidFill>
              </a:rPr>
              <a:t>Fundamentos Teóricos y Filosóficos del conocimiento emancipatorio en Enfermería</a:t>
            </a:r>
          </a:p>
        </p:txBody>
      </p:sp>
      <p:sp>
        <p:nvSpPr>
          <p:cNvPr id="3" name="Marcador de contenido 2"/>
          <p:cNvSpPr>
            <a:spLocks noGrp="1"/>
          </p:cNvSpPr>
          <p:nvPr>
            <p:ph idx="1"/>
          </p:nvPr>
        </p:nvSpPr>
        <p:spPr>
          <a:xfrm>
            <a:off x="736600" y="2164292"/>
            <a:ext cx="10515600" cy="494241"/>
          </a:xfrm>
        </p:spPr>
        <p:txBody>
          <a:bodyPr/>
          <a:lstStyle/>
          <a:p>
            <a:r>
              <a:rPr lang="es-CO" dirty="0"/>
              <a:t>La investigación es una actividad política</a:t>
            </a:r>
          </a:p>
        </p:txBody>
      </p:sp>
      <p:sp>
        <p:nvSpPr>
          <p:cNvPr id="4" name="Marcador de contenido 2"/>
          <p:cNvSpPr txBox="1">
            <a:spLocks/>
          </p:cNvSpPr>
          <p:nvPr/>
        </p:nvSpPr>
        <p:spPr>
          <a:xfrm>
            <a:off x="736600" y="2909359"/>
            <a:ext cx="10515600" cy="4942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dirty="0"/>
              <a:t>No existe un Conocimiento sin historia o de valor neutral</a:t>
            </a:r>
          </a:p>
        </p:txBody>
      </p:sp>
      <p:sp>
        <p:nvSpPr>
          <p:cNvPr id="5" name="Marcador de contenido 2"/>
          <p:cNvSpPr txBox="1">
            <a:spLocks/>
          </p:cNvSpPr>
          <p:nvPr/>
        </p:nvSpPr>
        <p:spPr>
          <a:xfrm>
            <a:off x="736600" y="3586692"/>
            <a:ext cx="10515600" cy="4942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dirty="0"/>
              <a:t>Las relaciones de poder informan el desarrollo del conocimiento</a:t>
            </a:r>
          </a:p>
        </p:txBody>
      </p:sp>
      <p:sp>
        <p:nvSpPr>
          <p:cNvPr id="6" name="Marcador de contenido 2"/>
          <p:cNvSpPr txBox="1">
            <a:spLocks/>
          </p:cNvSpPr>
          <p:nvPr/>
        </p:nvSpPr>
        <p:spPr>
          <a:xfrm>
            <a:off x="736600" y="4264025"/>
            <a:ext cx="10515600" cy="4942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dirty="0"/>
              <a:t>El lenguaje está construido para tener significados de poder</a:t>
            </a:r>
          </a:p>
        </p:txBody>
      </p:sp>
      <p:sp>
        <p:nvSpPr>
          <p:cNvPr id="7" name="Marcador de contenido 2"/>
          <p:cNvSpPr txBox="1">
            <a:spLocks/>
          </p:cNvSpPr>
          <p:nvPr/>
        </p:nvSpPr>
        <p:spPr>
          <a:xfrm>
            <a:off x="736600" y="4941358"/>
            <a:ext cx="10515600" cy="4942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dirty="0"/>
              <a:t>Las opresiones sociales no son naturales ni reparadas (fijadas)</a:t>
            </a:r>
          </a:p>
        </p:txBody>
      </p:sp>
      <p:sp>
        <p:nvSpPr>
          <p:cNvPr id="8" name="Marcador de pie de página 7">
            <a:extLst>
              <a:ext uri="{FF2B5EF4-FFF2-40B4-BE49-F238E27FC236}">
                <a16:creationId xmlns:a16="http://schemas.microsoft.com/office/drawing/2014/main" id="{B4C3585F-B222-437A-9EC2-9C011DDB62F4}"/>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150844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a:extLst>
              <a:ext uri="{FF2B5EF4-FFF2-40B4-BE49-F238E27FC236}">
                <a16:creationId xmlns:a16="http://schemas.microsoft.com/office/drawing/2014/main" id="{2860AE4C-D80E-490D-B78B-AA241822A3BD}"/>
              </a:ext>
            </a:extLst>
          </p:cNvPr>
          <p:cNvPicPr>
            <a:picLocks noGrp="1" noChangeAspect="1"/>
          </p:cNvPicPr>
          <p:nvPr>
            <p:ph idx="1"/>
          </p:nvPr>
        </p:nvPicPr>
        <p:blipFill>
          <a:blip r:embed="rId2"/>
          <a:stretch>
            <a:fillRect/>
          </a:stretch>
        </p:blipFill>
        <p:spPr>
          <a:xfrm>
            <a:off x="838200" y="1024198"/>
            <a:ext cx="10515600" cy="4809604"/>
          </a:xfrm>
        </p:spPr>
      </p:pic>
      <p:sp>
        <p:nvSpPr>
          <p:cNvPr id="4" name="Marcador de pie de página 3">
            <a:extLst>
              <a:ext uri="{FF2B5EF4-FFF2-40B4-BE49-F238E27FC236}">
                <a16:creationId xmlns:a16="http://schemas.microsoft.com/office/drawing/2014/main" id="{0F68CF03-AAF7-421A-89D7-3EF282C703B9}"/>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7798292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730AA20F-3654-467E-95E9-EA1F45923763}"/>
              </a:ext>
            </a:extLst>
          </p:cNvPr>
          <p:cNvSpPr>
            <a:spLocks noGrp="1"/>
          </p:cNvSpPr>
          <p:nvPr>
            <p:ph idx="1"/>
          </p:nvPr>
        </p:nvSpPr>
        <p:spPr>
          <a:xfrm>
            <a:off x="838199" y="1857462"/>
            <a:ext cx="10515600" cy="4143288"/>
          </a:xfrm>
        </p:spPr>
        <p:txBody>
          <a:bodyPr/>
          <a:lstStyle/>
          <a:p>
            <a:pPr marL="0" indent="0">
              <a:buNone/>
            </a:pPr>
            <a:r>
              <a:rPr lang="es-CO" dirty="0"/>
              <a:t>…”Señorita, yo hace rato le perdí perdón a diosito y me reconcilié con el, pero yo no quiero vivir más y el lo sabe. Pero no me quiero morir aquí, yo hice algo terrible y nunca me van a dejar salir de aquí… no me puedo matar porque no le voy a quedar mal a dios, entonces [pausa] aquí de la única manera es que me muera de viejo y no quiero o que me maten en un motín. Cuando llego la bacteria esa, dije aquí fue… pero ni eso porque también sobreviví”.</a:t>
            </a:r>
          </a:p>
        </p:txBody>
      </p:sp>
      <p:sp>
        <p:nvSpPr>
          <p:cNvPr id="2" name="Marcador de pie de página 1">
            <a:extLst>
              <a:ext uri="{FF2B5EF4-FFF2-40B4-BE49-F238E27FC236}">
                <a16:creationId xmlns:a16="http://schemas.microsoft.com/office/drawing/2014/main" id="{5F58ABE0-46A5-4D37-9F7B-C8B23C0C93B3}"/>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37134408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39BE2562-2BFC-4C7D-B3B6-263495BEA983}"/>
              </a:ext>
            </a:extLst>
          </p:cNvPr>
          <p:cNvSpPr>
            <a:spLocks noGrp="1"/>
          </p:cNvSpPr>
          <p:nvPr>
            <p:ph type="ftr" sz="quarter" idx="11"/>
          </p:nvPr>
        </p:nvSpPr>
        <p:spPr/>
        <p:txBody>
          <a:bodyPr/>
          <a:lstStyle/>
          <a:p>
            <a:r>
              <a:rPr lang="es-CO"/>
              <a:t>Karen Correa - 2021</a:t>
            </a:r>
          </a:p>
        </p:txBody>
      </p:sp>
      <p:sp>
        <p:nvSpPr>
          <p:cNvPr id="5" name="1 Título">
            <a:extLst>
              <a:ext uri="{FF2B5EF4-FFF2-40B4-BE49-F238E27FC236}">
                <a16:creationId xmlns:a16="http://schemas.microsoft.com/office/drawing/2014/main" id="{8ED5BAEE-F4B0-4493-A306-55C9BF53AE5B}"/>
              </a:ext>
            </a:extLst>
          </p:cNvPr>
          <p:cNvSpPr txBox="1">
            <a:spLocks/>
          </p:cNvSpPr>
          <p:nvPr/>
        </p:nvSpPr>
        <p:spPr>
          <a:xfrm>
            <a:off x="568837" y="1291594"/>
            <a:ext cx="9968534" cy="710611"/>
          </a:xfrm>
          <a:prstGeom prst="rect">
            <a:avLst/>
          </a:prstGeom>
        </p:spPr>
        <p:txBody>
          <a:bodyPr vert="horz" lIns="101882" tIns="50941" rIns="101882" bIns="50941" rtlCol="0" anchor="ctr">
            <a:normAutofit fontScale="52500" lnSpcReduction="20000"/>
          </a:bodyPr>
          <a:lstStyle>
            <a:lvl1pPr algn="ctr" defTabSz="1018824" rtl="0" eaLnBrk="1" latinLnBrk="0" hangingPunct="1">
              <a:spcBef>
                <a:spcPct val="0"/>
              </a:spcBef>
              <a:buNone/>
              <a:defRPr sz="4900" kern="1200">
                <a:solidFill>
                  <a:schemeClr val="tx1"/>
                </a:solidFill>
                <a:latin typeface="+mj-lt"/>
                <a:ea typeface="+mj-ea"/>
                <a:cs typeface="+mj-cs"/>
              </a:defRPr>
            </a:lvl1pPr>
          </a:lstStyle>
          <a:p>
            <a:pPr algn="l"/>
            <a:r>
              <a:rPr lang="es-CO" sz="4400" b="1" dirty="0">
                <a:solidFill>
                  <a:srgbClr val="D11D5E"/>
                </a:solidFill>
                <a:latin typeface="Segoe UI" panose="020B0502040204020203" pitchFamily="34" charset="0"/>
                <a:ea typeface="Segoe UI" panose="020B0502040204020203" pitchFamily="34" charset="0"/>
                <a:cs typeface="Segoe UI" panose="020B0502040204020203" pitchFamily="34" charset="0"/>
              </a:rPr>
              <a:t>¿Cuáles son las lecturas de realidad que hacemos frente a la Pandemia?</a:t>
            </a:r>
          </a:p>
        </p:txBody>
      </p:sp>
      <p:sp>
        <p:nvSpPr>
          <p:cNvPr id="6" name="1 Título">
            <a:extLst>
              <a:ext uri="{FF2B5EF4-FFF2-40B4-BE49-F238E27FC236}">
                <a16:creationId xmlns:a16="http://schemas.microsoft.com/office/drawing/2014/main" id="{ABBF9A24-EC30-4D12-8A0B-208F324E69A1}"/>
              </a:ext>
            </a:extLst>
          </p:cNvPr>
          <p:cNvSpPr txBox="1">
            <a:spLocks/>
          </p:cNvSpPr>
          <p:nvPr/>
        </p:nvSpPr>
        <p:spPr>
          <a:xfrm>
            <a:off x="1226334" y="2358394"/>
            <a:ext cx="9968534" cy="710611"/>
          </a:xfrm>
          <a:prstGeom prst="rect">
            <a:avLst/>
          </a:prstGeom>
        </p:spPr>
        <p:txBody>
          <a:bodyPr vert="horz" lIns="101882" tIns="50941" rIns="101882" bIns="50941" rtlCol="0" anchor="ctr">
            <a:normAutofit fontScale="67500" lnSpcReduction="20000"/>
          </a:bodyPr>
          <a:lstStyle>
            <a:lvl1pPr algn="ctr" defTabSz="1018824" rtl="0" eaLnBrk="1" latinLnBrk="0" hangingPunct="1">
              <a:spcBef>
                <a:spcPct val="0"/>
              </a:spcBef>
              <a:buNone/>
              <a:defRPr sz="4900" kern="1200">
                <a:solidFill>
                  <a:schemeClr val="tx1"/>
                </a:solidFill>
                <a:latin typeface="+mj-lt"/>
                <a:ea typeface="+mj-ea"/>
                <a:cs typeface="+mj-cs"/>
              </a:defRPr>
            </a:lvl1pPr>
          </a:lstStyle>
          <a:p>
            <a:pPr algn="l"/>
            <a:r>
              <a:rPr lang="es-CO" sz="4400" b="1" dirty="0">
                <a:solidFill>
                  <a:srgbClr val="0070C0"/>
                </a:solidFill>
                <a:latin typeface="Segoe UI" panose="020B0502040204020203" pitchFamily="34" charset="0"/>
                <a:ea typeface="Segoe UI" panose="020B0502040204020203" pitchFamily="34" charset="0"/>
                <a:cs typeface="Segoe UI" panose="020B0502040204020203" pitchFamily="34" charset="0"/>
              </a:rPr>
              <a:t>¿Cuáles son los límites del método epidemiológico?</a:t>
            </a:r>
          </a:p>
        </p:txBody>
      </p:sp>
      <p:sp>
        <p:nvSpPr>
          <p:cNvPr id="7" name="1 Título">
            <a:extLst>
              <a:ext uri="{FF2B5EF4-FFF2-40B4-BE49-F238E27FC236}">
                <a16:creationId xmlns:a16="http://schemas.microsoft.com/office/drawing/2014/main" id="{345C904C-23C0-42AE-82FC-7A91CEE9FB66}"/>
              </a:ext>
            </a:extLst>
          </p:cNvPr>
          <p:cNvSpPr txBox="1">
            <a:spLocks/>
          </p:cNvSpPr>
          <p:nvPr/>
        </p:nvSpPr>
        <p:spPr>
          <a:xfrm>
            <a:off x="568837" y="3646761"/>
            <a:ext cx="9968534" cy="710611"/>
          </a:xfrm>
          <a:prstGeom prst="rect">
            <a:avLst/>
          </a:prstGeom>
        </p:spPr>
        <p:txBody>
          <a:bodyPr vert="horz" lIns="101882" tIns="50941" rIns="101882" bIns="50941" rtlCol="0" anchor="ctr">
            <a:normAutofit fontScale="90000" lnSpcReduction="10000"/>
          </a:bodyPr>
          <a:lstStyle>
            <a:lvl1pPr algn="ctr" defTabSz="1018824" rtl="0" eaLnBrk="1" latinLnBrk="0" hangingPunct="1">
              <a:spcBef>
                <a:spcPct val="0"/>
              </a:spcBef>
              <a:buNone/>
              <a:defRPr sz="4900" kern="1200">
                <a:solidFill>
                  <a:schemeClr val="tx1"/>
                </a:solidFill>
                <a:latin typeface="+mj-lt"/>
                <a:ea typeface="+mj-ea"/>
                <a:cs typeface="+mj-cs"/>
              </a:defRPr>
            </a:lvl1pPr>
          </a:lstStyle>
          <a:p>
            <a:pPr algn="l"/>
            <a:r>
              <a:rPr lang="es-CO" sz="4400" b="1" dirty="0">
                <a:solidFill>
                  <a:srgbClr val="D11D5E"/>
                </a:solidFill>
                <a:latin typeface="Segoe UI" panose="020B0502040204020203" pitchFamily="34" charset="0"/>
                <a:ea typeface="Segoe UI" panose="020B0502040204020203" pitchFamily="34" charset="0"/>
                <a:cs typeface="Segoe UI" panose="020B0502040204020203" pitchFamily="34" charset="0"/>
              </a:rPr>
              <a:t>¿Cómo es la mirada desde la academia?</a:t>
            </a:r>
          </a:p>
        </p:txBody>
      </p:sp>
      <p:sp>
        <p:nvSpPr>
          <p:cNvPr id="8" name="1 Título">
            <a:extLst>
              <a:ext uri="{FF2B5EF4-FFF2-40B4-BE49-F238E27FC236}">
                <a16:creationId xmlns:a16="http://schemas.microsoft.com/office/drawing/2014/main" id="{48C34294-02EB-403D-9EFE-C2AC4AE8A6FC}"/>
              </a:ext>
            </a:extLst>
          </p:cNvPr>
          <p:cNvSpPr txBox="1">
            <a:spLocks/>
          </p:cNvSpPr>
          <p:nvPr/>
        </p:nvSpPr>
        <p:spPr>
          <a:xfrm>
            <a:off x="1866414" y="4855795"/>
            <a:ext cx="9968534" cy="710611"/>
          </a:xfrm>
          <a:prstGeom prst="rect">
            <a:avLst/>
          </a:prstGeom>
        </p:spPr>
        <p:txBody>
          <a:bodyPr vert="horz" lIns="101882" tIns="50941" rIns="101882" bIns="50941" rtlCol="0" anchor="ctr">
            <a:normAutofit fontScale="52500" lnSpcReduction="20000"/>
          </a:bodyPr>
          <a:lstStyle>
            <a:lvl1pPr algn="ctr" defTabSz="1018824" rtl="0" eaLnBrk="1" latinLnBrk="0" hangingPunct="1">
              <a:spcBef>
                <a:spcPct val="0"/>
              </a:spcBef>
              <a:buNone/>
              <a:defRPr sz="4900" kern="1200">
                <a:solidFill>
                  <a:schemeClr val="tx1"/>
                </a:solidFill>
                <a:latin typeface="+mj-lt"/>
                <a:ea typeface="+mj-ea"/>
                <a:cs typeface="+mj-cs"/>
              </a:defRPr>
            </a:lvl1pPr>
          </a:lstStyle>
          <a:p>
            <a:pPr algn="l"/>
            <a:r>
              <a:rPr lang="es-CO" sz="4400" b="1" dirty="0">
                <a:solidFill>
                  <a:srgbClr val="0070C0"/>
                </a:solidFill>
                <a:latin typeface="Segoe UI" panose="020B0502040204020203" pitchFamily="34" charset="0"/>
                <a:ea typeface="Segoe UI" panose="020B0502040204020203" pitchFamily="34" charset="0"/>
                <a:cs typeface="Segoe UI" panose="020B0502040204020203" pitchFamily="34" charset="0"/>
              </a:rPr>
              <a:t>¿Cuáles son los discursos instaurados en los medios de comunicación?</a:t>
            </a:r>
          </a:p>
        </p:txBody>
      </p:sp>
    </p:spTree>
    <p:extLst>
      <p:ext uri="{BB962C8B-B14F-4D97-AF65-F5344CB8AC3E}">
        <p14:creationId xmlns:p14="http://schemas.microsoft.com/office/powerpoint/2010/main" val="80820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1B4A97B8-72FC-467D-A3DD-9AAC20CC653E}"/>
              </a:ext>
            </a:extLst>
          </p:cNvPr>
          <p:cNvSpPr>
            <a:spLocks noGrp="1"/>
          </p:cNvSpPr>
          <p:nvPr>
            <p:ph type="ftr" sz="quarter" idx="11"/>
          </p:nvPr>
        </p:nvSpPr>
        <p:spPr/>
        <p:txBody>
          <a:bodyPr/>
          <a:lstStyle/>
          <a:p>
            <a:r>
              <a:rPr lang="es-CO"/>
              <a:t>Karen Correa - 2021</a:t>
            </a:r>
          </a:p>
        </p:txBody>
      </p:sp>
      <p:pic>
        <p:nvPicPr>
          <p:cNvPr id="3" name="Imagen 2">
            <a:extLst>
              <a:ext uri="{FF2B5EF4-FFF2-40B4-BE49-F238E27FC236}">
                <a16:creationId xmlns:a16="http://schemas.microsoft.com/office/drawing/2014/main" id="{E5F12555-2B58-4AB9-AC46-56CBB5FA1628}"/>
              </a:ext>
            </a:extLst>
          </p:cNvPr>
          <p:cNvPicPr>
            <a:picLocks noChangeAspect="1"/>
          </p:cNvPicPr>
          <p:nvPr/>
        </p:nvPicPr>
        <p:blipFill>
          <a:blip r:embed="rId2"/>
          <a:stretch>
            <a:fillRect/>
          </a:stretch>
        </p:blipFill>
        <p:spPr>
          <a:xfrm>
            <a:off x="2667000" y="1514475"/>
            <a:ext cx="6858000" cy="3829050"/>
          </a:xfrm>
          <a:prstGeom prst="rect">
            <a:avLst/>
          </a:prstGeom>
        </p:spPr>
      </p:pic>
    </p:spTree>
    <p:extLst>
      <p:ext uri="{BB962C8B-B14F-4D97-AF65-F5344CB8AC3E}">
        <p14:creationId xmlns:p14="http://schemas.microsoft.com/office/powerpoint/2010/main" val="21813227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518AA163-0F6D-4F39-964D-662ACD152CF1}"/>
              </a:ext>
            </a:extLst>
          </p:cNvPr>
          <p:cNvSpPr>
            <a:spLocks noGrp="1"/>
          </p:cNvSpPr>
          <p:nvPr>
            <p:ph type="ftr" sz="quarter" idx="11"/>
          </p:nvPr>
        </p:nvSpPr>
        <p:spPr/>
        <p:txBody>
          <a:bodyPr/>
          <a:lstStyle/>
          <a:p>
            <a:r>
              <a:rPr lang="es-CO"/>
              <a:t>Karen Correa - 2021</a:t>
            </a:r>
          </a:p>
        </p:txBody>
      </p:sp>
      <p:pic>
        <p:nvPicPr>
          <p:cNvPr id="3" name="Imagen 2">
            <a:extLst>
              <a:ext uri="{FF2B5EF4-FFF2-40B4-BE49-F238E27FC236}">
                <a16:creationId xmlns:a16="http://schemas.microsoft.com/office/drawing/2014/main" id="{F48CEAD5-D722-401B-9B85-52733531F365}"/>
              </a:ext>
            </a:extLst>
          </p:cNvPr>
          <p:cNvPicPr>
            <a:picLocks noChangeAspect="1"/>
          </p:cNvPicPr>
          <p:nvPr/>
        </p:nvPicPr>
        <p:blipFill>
          <a:blip r:embed="rId2"/>
          <a:stretch>
            <a:fillRect/>
          </a:stretch>
        </p:blipFill>
        <p:spPr>
          <a:xfrm>
            <a:off x="2847975" y="659606"/>
            <a:ext cx="6496050" cy="5538787"/>
          </a:xfrm>
          <a:prstGeom prst="rect">
            <a:avLst/>
          </a:prstGeom>
        </p:spPr>
      </p:pic>
    </p:spTree>
    <p:extLst>
      <p:ext uri="{BB962C8B-B14F-4D97-AF65-F5344CB8AC3E}">
        <p14:creationId xmlns:p14="http://schemas.microsoft.com/office/powerpoint/2010/main" val="28320114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C1F7502D-3871-4737-885A-77BF391AFCA7}"/>
              </a:ext>
            </a:extLst>
          </p:cNvPr>
          <p:cNvSpPr>
            <a:spLocks noGrp="1"/>
          </p:cNvSpPr>
          <p:nvPr>
            <p:ph type="ftr" sz="quarter" idx="11"/>
          </p:nvPr>
        </p:nvSpPr>
        <p:spPr/>
        <p:txBody>
          <a:bodyPr/>
          <a:lstStyle/>
          <a:p>
            <a:r>
              <a:rPr lang="es-CO"/>
              <a:t>Karen Correa - 2021</a:t>
            </a:r>
          </a:p>
        </p:txBody>
      </p:sp>
      <p:pic>
        <p:nvPicPr>
          <p:cNvPr id="3" name="Imagen 2">
            <a:extLst>
              <a:ext uri="{FF2B5EF4-FFF2-40B4-BE49-F238E27FC236}">
                <a16:creationId xmlns:a16="http://schemas.microsoft.com/office/drawing/2014/main" id="{C1F731A4-8072-4C69-BC49-0920B650A749}"/>
              </a:ext>
            </a:extLst>
          </p:cNvPr>
          <p:cNvPicPr>
            <a:picLocks noChangeAspect="1"/>
          </p:cNvPicPr>
          <p:nvPr/>
        </p:nvPicPr>
        <p:blipFill>
          <a:blip r:embed="rId2"/>
          <a:stretch>
            <a:fillRect/>
          </a:stretch>
        </p:blipFill>
        <p:spPr>
          <a:xfrm>
            <a:off x="547687" y="1295400"/>
            <a:ext cx="6162675" cy="3505200"/>
          </a:xfrm>
          <a:prstGeom prst="rect">
            <a:avLst/>
          </a:prstGeom>
        </p:spPr>
      </p:pic>
      <p:pic>
        <p:nvPicPr>
          <p:cNvPr id="4" name="Imagen 3">
            <a:extLst>
              <a:ext uri="{FF2B5EF4-FFF2-40B4-BE49-F238E27FC236}">
                <a16:creationId xmlns:a16="http://schemas.microsoft.com/office/drawing/2014/main" id="{67D41832-F74B-4848-8D6C-490A4E38209D}"/>
              </a:ext>
            </a:extLst>
          </p:cNvPr>
          <p:cNvPicPr>
            <a:picLocks noChangeAspect="1"/>
          </p:cNvPicPr>
          <p:nvPr/>
        </p:nvPicPr>
        <p:blipFill>
          <a:blip r:embed="rId3"/>
          <a:stretch>
            <a:fillRect/>
          </a:stretch>
        </p:blipFill>
        <p:spPr>
          <a:xfrm>
            <a:off x="7284403" y="800099"/>
            <a:ext cx="4107432" cy="4848225"/>
          </a:xfrm>
          <a:prstGeom prst="rect">
            <a:avLst/>
          </a:prstGeom>
        </p:spPr>
      </p:pic>
    </p:spTree>
    <p:extLst>
      <p:ext uri="{BB962C8B-B14F-4D97-AF65-F5344CB8AC3E}">
        <p14:creationId xmlns:p14="http://schemas.microsoft.com/office/powerpoint/2010/main" val="19526843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84F01A24-59A3-4725-9E6D-16E09F904627}"/>
              </a:ext>
            </a:extLst>
          </p:cNvPr>
          <p:cNvSpPr>
            <a:spLocks noGrp="1"/>
          </p:cNvSpPr>
          <p:nvPr>
            <p:ph type="ftr" sz="quarter" idx="11"/>
          </p:nvPr>
        </p:nvSpPr>
        <p:spPr/>
        <p:txBody>
          <a:bodyPr/>
          <a:lstStyle/>
          <a:p>
            <a:r>
              <a:rPr lang="es-CO"/>
              <a:t>Karen Correa - 2021</a:t>
            </a:r>
          </a:p>
        </p:txBody>
      </p:sp>
      <p:pic>
        <p:nvPicPr>
          <p:cNvPr id="3" name="Imagen 2">
            <a:extLst>
              <a:ext uri="{FF2B5EF4-FFF2-40B4-BE49-F238E27FC236}">
                <a16:creationId xmlns:a16="http://schemas.microsoft.com/office/drawing/2014/main" id="{C77D9964-320E-4B9B-8E98-F6465408F197}"/>
              </a:ext>
            </a:extLst>
          </p:cNvPr>
          <p:cNvPicPr>
            <a:picLocks noChangeAspect="1"/>
          </p:cNvPicPr>
          <p:nvPr/>
        </p:nvPicPr>
        <p:blipFill>
          <a:blip r:embed="rId2"/>
          <a:stretch>
            <a:fillRect/>
          </a:stretch>
        </p:blipFill>
        <p:spPr>
          <a:xfrm>
            <a:off x="3133725" y="1462087"/>
            <a:ext cx="5924550" cy="3933825"/>
          </a:xfrm>
          <a:prstGeom prst="rect">
            <a:avLst/>
          </a:prstGeom>
        </p:spPr>
      </p:pic>
    </p:spTree>
    <p:extLst>
      <p:ext uri="{BB962C8B-B14F-4D97-AF65-F5344CB8AC3E}">
        <p14:creationId xmlns:p14="http://schemas.microsoft.com/office/powerpoint/2010/main" val="10095467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D907578-29D3-4F75-BAAB-D09F21541BD4}"/>
              </a:ext>
            </a:extLst>
          </p:cNvPr>
          <p:cNvPicPr>
            <a:picLocks noChangeAspect="1"/>
          </p:cNvPicPr>
          <p:nvPr/>
        </p:nvPicPr>
        <p:blipFill>
          <a:blip r:embed="rId2"/>
          <a:stretch>
            <a:fillRect/>
          </a:stretch>
        </p:blipFill>
        <p:spPr>
          <a:xfrm>
            <a:off x="1515292" y="1385887"/>
            <a:ext cx="8623391" cy="4086225"/>
          </a:xfrm>
          <a:prstGeom prst="rect">
            <a:avLst/>
          </a:prstGeom>
        </p:spPr>
      </p:pic>
      <p:sp>
        <p:nvSpPr>
          <p:cNvPr id="5" name="CuadroTexto 4">
            <a:extLst>
              <a:ext uri="{FF2B5EF4-FFF2-40B4-BE49-F238E27FC236}">
                <a16:creationId xmlns:a16="http://schemas.microsoft.com/office/drawing/2014/main" id="{1DA6C1B7-8C23-4305-8287-5F2681DC3D63}"/>
              </a:ext>
            </a:extLst>
          </p:cNvPr>
          <p:cNvSpPr txBox="1"/>
          <p:nvPr/>
        </p:nvSpPr>
        <p:spPr>
          <a:xfrm>
            <a:off x="2159000" y="6045200"/>
            <a:ext cx="9575800" cy="276999"/>
          </a:xfrm>
          <a:prstGeom prst="rect">
            <a:avLst/>
          </a:prstGeom>
          <a:noFill/>
        </p:spPr>
        <p:txBody>
          <a:bodyPr wrap="square" rtlCol="0">
            <a:spAutoFit/>
          </a:bodyPr>
          <a:lstStyle/>
          <a:p>
            <a:pPr algn="r"/>
            <a:r>
              <a:rPr lang="es-CO" sz="1200" dirty="0" err="1"/>
              <a:t>Hu</a:t>
            </a:r>
            <a:r>
              <a:rPr lang="es-CO" sz="1200" dirty="0"/>
              <a:t> et al. </a:t>
            </a:r>
            <a:r>
              <a:rPr lang="es-CO" sz="1200" dirty="0" err="1"/>
              <a:t>Characteristics</a:t>
            </a:r>
            <a:r>
              <a:rPr lang="es-CO" sz="1200" dirty="0"/>
              <a:t> </a:t>
            </a:r>
            <a:r>
              <a:rPr lang="es-CO" sz="1200" dirty="0" err="1"/>
              <a:t>of</a:t>
            </a:r>
            <a:r>
              <a:rPr lang="es-CO" sz="1200" dirty="0"/>
              <a:t> SARS-Cov-2 and COVID-19. </a:t>
            </a:r>
            <a:r>
              <a:rPr lang="es-CO" sz="1200" dirty="0" err="1"/>
              <a:t>Nature</a:t>
            </a:r>
            <a:r>
              <a:rPr lang="es-CO" sz="1200" dirty="0"/>
              <a:t> </a:t>
            </a:r>
            <a:r>
              <a:rPr lang="es-CO" sz="1200" dirty="0" err="1"/>
              <a:t>Review</a:t>
            </a:r>
            <a:r>
              <a:rPr lang="es-CO" sz="1200" dirty="0"/>
              <a:t>,  2020. </a:t>
            </a:r>
          </a:p>
        </p:txBody>
      </p:sp>
      <p:sp>
        <p:nvSpPr>
          <p:cNvPr id="6" name="Marcador de pie de página 5">
            <a:extLst>
              <a:ext uri="{FF2B5EF4-FFF2-40B4-BE49-F238E27FC236}">
                <a16:creationId xmlns:a16="http://schemas.microsoft.com/office/drawing/2014/main" id="{E9DF68A5-35EB-479F-A228-FEC98419559A}"/>
              </a:ext>
            </a:extLst>
          </p:cNvPr>
          <p:cNvSpPr>
            <a:spLocks noGrp="1"/>
          </p:cNvSpPr>
          <p:nvPr>
            <p:ph type="ftr" sz="quarter" idx="11"/>
          </p:nvPr>
        </p:nvSpPr>
        <p:spPr/>
        <p:txBody>
          <a:bodyPr/>
          <a:lstStyle/>
          <a:p>
            <a:r>
              <a:rPr lang="es-CO"/>
              <a:t>Karen Correa - 2021</a:t>
            </a:r>
          </a:p>
        </p:txBody>
      </p:sp>
      <p:sp>
        <p:nvSpPr>
          <p:cNvPr id="7" name="CuadroTexto 6">
            <a:extLst>
              <a:ext uri="{FF2B5EF4-FFF2-40B4-BE49-F238E27FC236}">
                <a16:creationId xmlns:a16="http://schemas.microsoft.com/office/drawing/2014/main" id="{5202933D-C613-43EA-89A2-F879CAF896AC}"/>
              </a:ext>
            </a:extLst>
          </p:cNvPr>
          <p:cNvSpPr txBox="1"/>
          <p:nvPr/>
        </p:nvSpPr>
        <p:spPr>
          <a:xfrm rot="19996822">
            <a:off x="627018" y="1358538"/>
            <a:ext cx="2159725" cy="36933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CO" dirty="0"/>
              <a:t>Tiempo</a:t>
            </a:r>
          </a:p>
        </p:txBody>
      </p:sp>
      <p:sp>
        <p:nvSpPr>
          <p:cNvPr id="8" name="CuadroTexto 7">
            <a:extLst>
              <a:ext uri="{FF2B5EF4-FFF2-40B4-BE49-F238E27FC236}">
                <a16:creationId xmlns:a16="http://schemas.microsoft.com/office/drawing/2014/main" id="{0028BD9F-6561-4F5C-8A50-1DD878938F91}"/>
              </a:ext>
            </a:extLst>
          </p:cNvPr>
          <p:cNvSpPr txBox="1"/>
          <p:nvPr/>
        </p:nvSpPr>
        <p:spPr>
          <a:xfrm rot="19996822">
            <a:off x="9461864" y="4454436"/>
            <a:ext cx="2159725" cy="36933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CO" dirty="0"/>
              <a:t>Espacio</a:t>
            </a:r>
          </a:p>
        </p:txBody>
      </p:sp>
      <p:sp>
        <p:nvSpPr>
          <p:cNvPr id="9" name="CuadroTexto 8">
            <a:extLst>
              <a:ext uri="{FF2B5EF4-FFF2-40B4-BE49-F238E27FC236}">
                <a16:creationId xmlns:a16="http://schemas.microsoft.com/office/drawing/2014/main" id="{DD029F06-DE6B-4EA3-81E1-2944FC2FCDB4}"/>
              </a:ext>
            </a:extLst>
          </p:cNvPr>
          <p:cNvSpPr txBox="1"/>
          <p:nvPr/>
        </p:nvSpPr>
        <p:spPr>
          <a:xfrm rot="19996822">
            <a:off x="5255649" y="628133"/>
            <a:ext cx="2159725" cy="36933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CO" dirty="0"/>
              <a:t>Persona - grupos</a:t>
            </a:r>
          </a:p>
        </p:txBody>
      </p:sp>
      <p:sp>
        <p:nvSpPr>
          <p:cNvPr id="10" name="CuadroTexto 9">
            <a:extLst>
              <a:ext uri="{FF2B5EF4-FFF2-40B4-BE49-F238E27FC236}">
                <a16:creationId xmlns:a16="http://schemas.microsoft.com/office/drawing/2014/main" id="{1FD78BE7-FEF6-4BCC-8198-DEF7A0CDEC75}"/>
              </a:ext>
            </a:extLst>
          </p:cNvPr>
          <p:cNvSpPr txBox="1"/>
          <p:nvPr/>
        </p:nvSpPr>
        <p:spPr>
          <a:xfrm rot="19996822">
            <a:off x="9493534" y="1167071"/>
            <a:ext cx="2159725" cy="369332"/>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s-CO" dirty="0"/>
              <a:t>Contexto</a:t>
            </a:r>
          </a:p>
        </p:txBody>
      </p:sp>
    </p:spTree>
    <p:extLst>
      <p:ext uri="{BB962C8B-B14F-4D97-AF65-F5344CB8AC3E}">
        <p14:creationId xmlns:p14="http://schemas.microsoft.com/office/powerpoint/2010/main" val="412671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0000" y="965200"/>
            <a:ext cx="9965267" cy="5240867"/>
          </a:xfrm>
          <a:prstGeom prst="rect">
            <a:avLst/>
          </a:prstGeom>
          <a:effectLst>
            <a:softEdge rad="127000"/>
          </a:effectLst>
        </p:spPr>
      </p:pic>
      <p:sp>
        <p:nvSpPr>
          <p:cNvPr id="3" name="Marcador de pie de página 2">
            <a:extLst>
              <a:ext uri="{FF2B5EF4-FFF2-40B4-BE49-F238E27FC236}">
                <a16:creationId xmlns:a16="http://schemas.microsoft.com/office/drawing/2014/main" id="{A3927828-2150-44A8-8210-B269B0422E8A}"/>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72827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a:extLst>
              <a:ext uri="{FF2B5EF4-FFF2-40B4-BE49-F238E27FC236}">
                <a16:creationId xmlns:a16="http://schemas.microsoft.com/office/drawing/2014/main" id="{8E403964-98BB-A546-8603-577058B46903}"/>
              </a:ext>
            </a:extLst>
          </p:cNvPr>
          <p:cNvSpPr txBox="1">
            <a:spLocks/>
          </p:cNvSpPr>
          <p:nvPr/>
        </p:nvSpPr>
        <p:spPr>
          <a:xfrm>
            <a:off x="342414" y="1047754"/>
            <a:ext cx="5753585" cy="710611"/>
          </a:xfrm>
          <a:prstGeom prst="rect">
            <a:avLst/>
          </a:prstGeom>
        </p:spPr>
        <p:txBody>
          <a:bodyPr vert="horz" lIns="101882" tIns="50941" rIns="101882" bIns="50941" rtlCol="0" anchor="ctr">
            <a:normAutofit fontScale="90000" lnSpcReduction="10000"/>
          </a:bodyPr>
          <a:lstStyle>
            <a:lvl1pPr algn="ctr" defTabSz="1018824" rtl="0" eaLnBrk="1" latinLnBrk="0" hangingPunct="1">
              <a:spcBef>
                <a:spcPct val="0"/>
              </a:spcBef>
              <a:buNone/>
              <a:defRPr sz="4900" kern="1200">
                <a:solidFill>
                  <a:schemeClr val="tx1"/>
                </a:solidFill>
                <a:latin typeface="+mj-lt"/>
                <a:ea typeface="+mj-ea"/>
                <a:cs typeface="+mj-cs"/>
              </a:defRPr>
            </a:lvl1pPr>
          </a:lstStyle>
          <a:p>
            <a:pPr algn="l"/>
            <a:r>
              <a:rPr lang="es-CO" sz="4400" b="1" dirty="0">
                <a:solidFill>
                  <a:srgbClr val="D11D5E"/>
                </a:solidFill>
                <a:latin typeface="Segoe UI" panose="020B0502040204020203" pitchFamily="34" charset="0"/>
                <a:ea typeface="Segoe UI" panose="020B0502040204020203" pitchFamily="34" charset="0"/>
                <a:cs typeface="Segoe UI" panose="020B0502040204020203" pitchFamily="34" charset="0"/>
              </a:rPr>
              <a:t>Arribos</a:t>
            </a:r>
          </a:p>
        </p:txBody>
      </p:sp>
      <p:sp>
        <p:nvSpPr>
          <p:cNvPr id="9" name="2 Marcador de contenido">
            <a:extLst>
              <a:ext uri="{FF2B5EF4-FFF2-40B4-BE49-F238E27FC236}">
                <a16:creationId xmlns:a16="http://schemas.microsoft.com/office/drawing/2014/main" id="{01F3631A-1E07-4713-AA00-60D9FFB807CF}"/>
              </a:ext>
            </a:extLst>
          </p:cNvPr>
          <p:cNvSpPr txBox="1">
            <a:spLocks/>
          </p:cNvSpPr>
          <p:nvPr/>
        </p:nvSpPr>
        <p:spPr>
          <a:xfrm>
            <a:off x="3753464" y="1679987"/>
            <a:ext cx="4464496" cy="2126885"/>
          </a:xfrm>
          <a:prstGeom prst="rect">
            <a:avLst/>
          </a:prstGeom>
        </p:spPr>
        <p:txBody>
          <a:bodyPr vert="horz" lIns="101882" tIns="50941" rIns="101882" bIns="50941" rtlCol="0">
            <a:normAutofit/>
          </a:bodyPr>
          <a:lstStyle>
            <a:lvl1pPr marL="382059" indent="-382059" algn="l" defTabSz="1018824"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lgn="just">
              <a:buNone/>
            </a:pPr>
            <a:r>
              <a:rPr lang="es-CO" sz="2000" dirty="0">
                <a:latin typeface="Segoe UI" panose="020B0502040204020203" pitchFamily="34" charset="0"/>
                <a:ea typeface="Segoe UI" panose="020B0502040204020203" pitchFamily="34" charset="0"/>
                <a:cs typeface="Segoe UI" panose="020B0502040204020203" pitchFamily="34" charset="0"/>
              </a:rPr>
              <a:t>…” La epidemiología está llegando a un momento donde es necesario trascender la discusión metodológica para comprender y definir mejor su objeto”.</a:t>
            </a:r>
          </a:p>
        </p:txBody>
      </p:sp>
      <p:sp>
        <p:nvSpPr>
          <p:cNvPr id="10" name="2 Marcador de contenido">
            <a:extLst>
              <a:ext uri="{FF2B5EF4-FFF2-40B4-BE49-F238E27FC236}">
                <a16:creationId xmlns:a16="http://schemas.microsoft.com/office/drawing/2014/main" id="{BEABDBFD-82E5-442C-8616-F2AAA548B6C3}"/>
              </a:ext>
            </a:extLst>
          </p:cNvPr>
          <p:cNvSpPr txBox="1">
            <a:spLocks/>
          </p:cNvSpPr>
          <p:nvPr/>
        </p:nvSpPr>
        <p:spPr>
          <a:xfrm>
            <a:off x="432464" y="4037161"/>
            <a:ext cx="4464496" cy="1640828"/>
          </a:xfrm>
          <a:prstGeom prst="rect">
            <a:avLst/>
          </a:prstGeom>
        </p:spPr>
        <p:txBody>
          <a:bodyPr vert="horz" lIns="101882" tIns="50941" rIns="101882" bIns="50941" rtlCol="0">
            <a:normAutofit/>
          </a:bodyPr>
          <a:lstStyle>
            <a:lvl1pPr marL="382059" indent="-382059" algn="l" defTabSz="1018824"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lgn="just">
              <a:buNone/>
            </a:pPr>
            <a:r>
              <a:rPr lang="es-CO" sz="2000" b="1" dirty="0">
                <a:solidFill>
                  <a:srgbClr val="0070C0"/>
                </a:solidFill>
                <a:latin typeface="Segoe UI" panose="020B0502040204020203" pitchFamily="34" charset="0"/>
                <a:ea typeface="Segoe UI" panose="020B0502040204020203" pitchFamily="34" charset="0"/>
                <a:cs typeface="Segoe UI" panose="020B0502040204020203" pitchFamily="34" charset="0"/>
              </a:rPr>
              <a:t>La epidemiología debe ser una disciplina Anfibia…</a:t>
            </a:r>
            <a:r>
              <a:rPr lang="es-CO" sz="2000" dirty="0">
                <a:latin typeface="Segoe UI" panose="020B0502040204020203" pitchFamily="34" charset="0"/>
                <a:ea typeface="Segoe UI" panose="020B0502040204020203" pitchFamily="34" charset="0"/>
                <a:cs typeface="Segoe UI" panose="020B0502040204020203" pitchFamily="34" charset="0"/>
              </a:rPr>
              <a:t> Requiere moverse entre diferentes saberes y métodos para abordar su complejo objeto…</a:t>
            </a:r>
          </a:p>
        </p:txBody>
      </p:sp>
      <p:sp>
        <p:nvSpPr>
          <p:cNvPr id="2" name="CuadroTexto 1">
            <a:extLst>
              <a:ext uri="{FF2B5EF4-FFF2-40B4-BE49-F238E27FC236}">
                <a16:creationId xmlns:a16="http://schemas.microsoft.com/office/drawing/2014/main" id="{2DD3FE88-F1FE-4803-92A2-010F1BDEBEC1}"/>
              </a:ext>
            </a:extLst>
          </p:cNvPr>
          <p:cNvSpPr txBox="1"/>
          <p:nvPr/>
        </p:nvSpPr>
        <p:spPr>
          <a:xfrm>
            <a:off x="809897" y="6367609"/>
            <a:ext cx="11347268" cy="246221"/>
          </a:xfrm>
          <a:prstGeom prst="rect">
            <a:avLst/>
          </a:prstGeom>
          <a:noFill/>
        </p:spPr>
        <p:txBody>
          <a:bodyPr wrap="square" rtlCol="0">
            <a:spAutoFit/>
          </a:bodyPr>
          <a:lstStyle/>
          <a:p>
            <a:pPr algn="r"/>
            <a:r>
              <a:rPr lang="es-CO" sz="1000" dirty="0"/>
              <a:t>Arias-Valencia, Samuel. Del saber cotidiano al conocimiento científico de la enfermedad en las poblaciones. Dificultades y retos de la epidemiología como disciplina científica. Historia y Sociedad. p. 96.</a:t>
            </a:r>
          </a:p>
        </p:txBody>
      </p:sp>
      <p:sp>
        <p:nvSpPr>
          <p:cNvPr id="8" name="2 Marcador de contenido">
            <a:extLst>
              <a:ext uri="{FF2B5EF4-FFF2-40B4-BE49-F238E27FC236}">
                <a16:creationId xmlns:a16="http://schemas.microsoft.com/office/drawing/2014/main" id="{4096D05B-74C0-4067-8A93-08547804DD56}"/>
              </a:ext>
            </a:extLst>
          </p:cNvPr>
          <p:cNvSpPr txBox="1">
            <a:spLocks/>
          </p:cNvSpPr>
          <p:nvPr/>
        </p:nvSpPr>
        <p:spPr>
          <a:xfrm>
            <a:off x="6942121" y="4037161"/>
            <a:ext cx="4464496" cy="1640828"/>
          </a:xfrm>
          <a:prstGeom prst="rect">
            <a:avLst/>
          </a:prstGeom>
        </p:spPr>
        <p:txBody>
          <a:bodyPr vert="horz" lIns="101882" tIns="50941" rIns="101882" bIns="50941" rtlCol="0">
            <a:normAutofit fontScale="92500" lnSpcReduction="20000"/>
          </a:bodyPr>
          <a:lstStyle>
            <a:lvl1pPr marL="382059" indent="-382059" algn="l" defTabSz="1018824"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a:lstStyle>
          <a:p>
            <a:pPr marL="0" indent="0" algn="just">
              <a:buNone/>
            </a:pPr>
            <a:r>
              <a:rPr lang="es-CO" sz="2000" dirty="0">
                <a:latin typeface="Segoe UI" panose="020B0502040204020203" pitchFamily="34" charset="0"/>
                <a:ea typeface="Segoe UI" panose="020B0502040204020203" pitchFamily="34" charset="0"/>
                <a:cs typeface="Segoe UI" panose="020B0502040204020203" pitchFamily="34" charset="0"/>
              </a:rPr>
              <a:t>Demanda un </a:t>
            </a:r>
            <a:r>
              <a:rPr lang="es-CO" sz="2000" b="1" dirty="0">
                <a:solidFill>
                  <a:srgbClr val="0070C0"/>
                </a:solidFill>
                <a:latin typeface="Segoe UI" panose="020B0502040204020203" pitchFamily="34" charset="0"/>
                <a:ea typeface="Segoe UI" panose="020B0502040204020203" pitchFamily="34" charset="0"/>
                <a:cs typeface="Segoe UI" panose="020B0502040204020203" pitchFamily="34" charset="0"/>
              </a:rPr>
              <a:t>marco interpretativo diferente al positivismo </a:t>
            </a:r>
            <a:r>
              <a:rPr lang="es-CO" sz="2000" dirty="0">
                <a:latin typeface="Segoe UI" panose="020B0502040204020203" pitchFamily="34" charset="0"/>
                <a:ea typeface="Segoe UI" panose="020B0502040204020203" pitchFamily="34" charset="0"/>
                <a:cs typeface="Segoe UI" panose="020B0502040204020203" pitchFamily="34" charset="0"/>
              </a:rPr>
              <a:t>que le permita construir dispositivos heurísticos para comprender los fenómenos de salud – enfermedad de la población </a:t>
            </a:r>
          </a:p>
        </p:txBody>
      </p:sp>
      <p:sp>
        <p:nvSpPr>
          <p:cNvPr id="3" name="Marcador de pie de página 2">
            <a:extLst>
              <a:ext uri="{FF2B5EF4-FFF2-40B4-BE49-F238E27FC236}">
                <a16:creationId xmlns:a16="http://schemas.microsoft.com/office/drawing/2014/main" id="{D44E3CB3-4660-41C8-8677-34D9E4E98BE0}"/>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296438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a:extLst>
              <a:ext uri="{FF2B5EF4-FFF2-40B4-BE49-F238E27FC236}">
                <a16:creationId xmlns:a16="http://schemas.microsoft.com/office/drawing/2014/main" id="{8E403964-98BB-A546-8603-577058B46903}"/>
              </a:ext>
            </a:extLst>
          </p:cNvPr>
          <p:cNvSpPr txBox="1">
            <a:spLocks/>
          </p:cNvSpPr>
          <p:nvPr/>
        </p:nvSpPr>
        <p:spPr>
          <a:xfrm>
            <a:off x="342414" y="1047754"/>
            <a:ext cx="5753585" cy="710611"/>
          </a:xfrm>
          <a:prstGeom prst="rect">
            <a:avLst/>
          </a:prstGeom>
        </p:spPr>
        <p:txBody>
          <a:bodyPr vert="horz" lIns="101882" tIns="50941" rIns="101882" bIns="50941" rtlCol="0" anchor="ctr">
            <a:normAutofit fontScale="90000" lnSpcReduction="10000"/>
          </a:bodyPr>
          <a:lstStyle>
            <a:lvl1pPr algn="ctr" defTabSz="1018824" rtl="0" eaLnBrk="1" latinLnBrk="0" hangingPunct="1">
              <a:spcBef>
                <a:spcPct val="0"/>
              </a:spcBef>
              <a:buNone/>
              <a:defRPr sz="4900" kern="1200">
                <a:solidFill>
                  <a:schemeClr val="tx1"/>
                </a:solidFill>
                <a:latin typeface="+mj-lt"/>
                <a:ea typeface="+mj-ea"/>
                <a:cs typeface="+mj-cs"/>
              </a:defRPr>
            </a:lvl1pPr>
          </a:lstStyle>
          <a:p>
            <a:pPr algn="l"/>
            <a:r>
              <a:rPr lang="es-CO" sz="4400" b="1" dirty="0">
                <a:solidFill>
                  <a:srgbClr val="D11D5E"/>
                </a:solidFill>
                <a:latin typeface="Segoe UI" panose="020B0502040204020203" pitchFamily="34" charset="0"/>
                <a:ea typeface="Segoe UI" panose="020B0502040204020203" pitchFamily="34" charset="0"/>
                <a:cs typeface="Segoe UI" panose="020B0502040204020203" pitchFamily="34" charset="0"/>
              </a:rPr>
              <a:t>Retos</a:t>
            </a:r>
          </a:p>
        </p:txBody>
      </p:sp>
      <p:sp>
        <p:nvSpPr>
          <p:cNvPr id="3" name="Marcador de pie de página 2">
            <a:extLst>
              <a:ext uri="{FF2B5EF4-FFF2-40B4-BE49-F238E27FC236}">
                <a16:creationId xmlns:a16="http://schemas.microsoft.com/office/drawing/2014/main" id="{D44E3CB3-4660-41C8-8677-34D9E4E98BE0}"/>
              </a:ext>
            </a:extLst>
          </p:cNvPr>
          <p:cNvSpPr>
            <a:spLocks noGrp="1"/>
          </p:cNvSpPr>
          <p:nvPr>
            <p:ph type="ftr" sz="quarter" idx="11"/>
          </p:nvPr>
        </p:nvSpPr>
        <p:spPr/>
        <p:txBody>
          <a:bodyPr/>
          <a:lstStyle/>
          <a:p>
            <a:r>
              <a:rPr lang="es-CO"/>
              <a:t>Karen Correa - 2021</a:t>
            </a:r>
          </a:p>
        </p:txBody>
      </p:sp>
      <p:graphicFrame>
        <p:nvGraphicFramePr>
          <p:cNvPr id="7" name="Diagrama 6">
            <a:extLst>
              <a:ext uri="{FF2B5EF4-FFF2-40B4-BE49-F238E27FC236}">
                <a16:creationId xmlns:a16="http://schemas.microsoft.com/office/drawing/2014/main" id="{FFCFC5A1-CA95-4706-BA8C-52D9C97BFB22}"/>
              </a:ext>
            </a:extLst>
          </p:cNvPr>
          <p:cNvGraphicFramePr/>
          <p:nvPr>
            <p:extLst>
              <p:ext uri="{D42A27DB-BD31-4B8C-83A1-F6EECF244321}">
                <p14:modId xmlns:p14="http://schemas.microsoft.com/office/powerpoint/2010/main" val="3060310578"/>
              </p:ext>
            </p:extLst>
          </p:nvPr>
        </p:nvGraphicFramePr>
        <p:xfrm>
          <a:off x="2031999" y="719666"/>
          <a:ext cx="874050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078903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a:extLst>
              <a:ext uri="{FF2B5EF4-FFF2-40B4-BE49-F238E27FC236}">
                <a16:creationId xmlns:a16="http://schemas.microsoft.com/office/drawing/2014/main" id="{8E403964-98BB-A546-8603-577058B46903}"/>
              </a:ext>
            </a:extLst>
          </p:cNvPr>
          <p:cNvSpPr txBox="1">
            <a:spLocks/>
          </p:cNvSpPr>
          <p:nvPr/>
        </p:nvSpPr>
        <p:spPr>
          <a:xfrm>
            <a:off x="342414" y="1047754"/>
            <a:ext cx="5753585" cy="710611"/>
          </a:xfrm>
          <a:prstGeom prst="rect">
            <a:avLst/>
          </a:prstGeom>
        </p:spPr>
        <p:txBody>
          <a:bodyPr vert="horz" lIns="101882" tIns="50941" rIns="101882" bIns="50941" rtlCol="0" anchor="ctr">
            <a:normAutofit fontScale="90000" lnSpcReduction="10000"/>
          </a:bodyPr>
          <a:lstStyle>
            <a:lvl1pPr algn="ctr" defTabSz="1018824" rtl="0" eaLnBrk="1" latinLnBrk="0" hangingPunct="1">
              <a:spcBef>
                <a:spcPct val="0"/>
              </a:spcBef>
              <a:buNone/>
              <a:defRPr sz="4900" kern="1200">
                <a:solidFill>
                  <a:schemeClr val="tx1"/>
                </a:solidFill>
                <a:latin typeface="+mj-lt"/>
                <a:ea typeface="+mj-ea"/>
                <a:cs typeface="+mj-cs"/>
              </a:defRPr>
            </a:lvl1pPr>
          </a:lstStyle>
          <a:p>
            <a:pPr algn="l"/>
            <a:r>
              <a:rPr lang="es-CO" sz="4400" b="1" dirty="0">
                <a:solidFill>
                  <a:srgbClr val="D11D5E"/>
                </a:solidFill>
                <a:latin typeface="Segoe UI" panose="020B0502040204020203" pitchFamily="34" charset="0"/>
                <a:ea typeface="Segoe UI" panose="020B0502040204020203" pitchFamily="34" charset="0"/>
                <a:cs typeface="Segoe UI" panose="020B0502040204020203" pitchFamily="34" charset="0"/>
              </a:rPr>
              <a:t>Retos</a:t>
            </a:r>
          </a:p>
        </p:txBody>
      </p:sp>
      <p:sp>
        <p:nvSpPr>
          <p:cNvPr id="3" name="Marcador de pie de página 2">
            <a:extLst>
              <a:ext uri="{FF2B5EF4-FFF2-40B4-BE49-F238E27FC236}">
                <a16:creationId xmlns:a16="http://schemas.microsoft.com/office/drawing/2014/main" id="{D44E3CB3-4660-41C8-8677-34D9E4E98BE0}"/>
              </a:ext>
            </a:extLst>
          </p:cNvPr>
          <p:cNvSpPr>
            <a:spLocks noGrp="1"/>
          </p:cNvSpPr>
          <p:nvPr>
            <p:ph type="ftr" sz="quarter" idx="11"/>
          </p:nvPr>
        </p:nvSpPr>
        <p:spPr/>
        <p:txBody>
          <a:bodyPr/>
          <a:lstStyle/>
          <a:p>
            <a:r>
              <a:rPr lang="es-CO"/>
              <a:t>Karen Correa - 2021</a:t>
            </a:r>
          </a:p>
        </p:txBody>
      </p:sp>
      <p:graphicFrame>
        <p:nvGraphicFramePr>
          <p:cNvPr id="7" name="Diagrama 6">
            <a:extLst>
              <a:ext uri="{FF2B5EF4-FFF2-40B4-BE49-F238E27FC236}">
                <a16:creationId xmlns:a16="http://schemas.microsoft.com/office/drawing/2014/main" id="{FFCFC5A1-CA95-4706-BA8C-52D9C97BFB22}"/>
              </a:ext>
            </a:extLst>
          </p:cNvPr>
          <p:cNvGraphicFramePr/>
          <p:nvPr>
            <p:extLst>
              <p:ext uri="{D42A27DB-BD31-4B8C-83A1-F6EECF244321}">
                <p14:modId xmlns:p14="http://schemas.microsoft.com/office/powerpoint/2010/main" val="1702814209"/>
              </p:ext>
            </p:extLst>
          </p:nvPr>
        </p:nvGraphicFramePr>
        <p:xfrm>
          <a:off x="2031999" y="719666"/>
          <a:ext cx="8740503"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CuadroTexto 1">
            <a:extLst>
              <a:ext uri="{FF2B5EF4-FFF2-40B4-BE49-F238E27FC236}">
                <a16:creationId xmlns:a16="http://schemas.microsoft.com/office/drawing/2014/main" id="{F4458386-1A21-4927-93DA-276266DE5EE4}"/>
              </a:ext>
            </a:extLst>
          </p:cNvPr>
          <p:cNvSpPr txBox="1"/>
          <p:nvPr/>
        </p:nvSpPr>
        <p:spPr>
          <a:xfrm>
            <a:off x="8081554" y="1924070"/>
            <a:ext cx="3709851" cy="954107"/>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s-CO" sz="2800" dirty="0"/>
              <a:t>Intereses Económicos y Sociales</a:t>
            </a:r>
          </a:p>
        </p:txBody>
      </p:sp>
    </p:spTree>
    <p:extLst>
      <p:ext uri="{BB962C8B-B14F-4D97-AF65-F5344CB8AC3E}">
        <p14:creationId xmlns:p14="http://schemas.microsoft.com/office/powerpoint/2010/main" val="96508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 name="29 Elipse"/>
          <p:cNvSpPr/>
          <p:nvPr/>
        </p:nvSpPr>
        <p:spPr>
          <a:xfrm>
            <a:off x="5987988" y="3158970"/>
            <a:ext cx="324036" cy="3240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200">
              <a:ln>
                <a:solidFill>
                  <a:schemeClr val="bg1"/>
                </a:solidFill>
              </a:ln>
              <a:solidFill>
                <a:schemeClr val="bg1"/>
              </a:solidFill>
              <a:latin typeface="Courier New" panose="02070309020205020404" pitchFamily="49" charset="0"/>
              <a:cs typeface="Courier New" panose="02070309020205020404" pitchFamily="49" charset="0"/>
            </a:endParaRPr>
          </a:p>
        </p:txBody>
      </p:sp>
      <p:pic>
        <p:nvPicPr>
          <p:cNvPr id="5" name="Picture 2" descr="http://ocw.mit.edu/ans7870/hs/godel_escher_bach/pages/images/01Spiral.jpg"/>
          <p:cNvPicPr>
            <a:picLocks noChangeAspect="1" noChangeArrowheads="1"/>
          </p:cNvPicPr>
          <p:nvPr/>
        </p:nvPicPr>
        <p:blipFill>
          <a:blip r:embed="rId2" cstate="print">
            <a:clrChange>
              <a:clrFrom>
                <a:srgbClr val="FFFFFF"/>
              </a:clrFrom>
              <a:clrTo>
                <a:srgbClr val="FFFFFF">
                  <a:alpha val="0"/>
                </a:srgbClr>
              </a:clrTo>
            </a:clrChange>
            <a:duotone>
              <a:schemeClr val="bg2">
                <a:shade val="45000"/>
                <a:satMod val="135000"/>
              </a:schemeClr>
              <a:prstClr val="white"/>
            </a:duotone>
          </a:blip>
          <a:srcRect/>
          <a:stretch>
            <a:fillRect/>
          </a:stretch>
        </p:blipFill>
        <p:spPr bwMode="auto">
          <a:xfrm>
            <a:off x="5393922" y="2564905"/>
            <a:ext cx="1350150" cy="1320147"/>
          </a:xfrm>
          <a:prstGeom prst="rect">
            <a:avLst/>
          </a:prstGeom>
          <a:ln w="228600" cap="sq" cmpd="thickThin">
            <a:solidFill>
              <a:srgbClr val="000000"/>
            </a:solidFill>
            <a:prstDash val="solid"/>
            <a:miter lim="800000"/>
          </a:ln>
          <a:effectLst>
            <a:innerShdw blurRad="76200">
              <a:srgbClr val="000000"/>
            </a:innerShdw>
          </a:effectLst>
        </p:spPr>
      </p:pic>
      <p:cxnSp>
        <p:nvCxnSpPr>
          <p:cNvPr id="10" name="83 Conector curvado"/>
          <p:cNvCxnSpPr>
            <a:stCxn id="30" idx="4"/>
            <a:endCxn id="78" idx="0"/>
          </p:cNvCxnSpPr>
          <p:nvPr/>
        </p:nvCxnSpPr>
        <p:spPr>
          <a:xfrm rot="5400000">
            <a:off x="4157160" y="3384116"/>
            <a:ext cx="1893956" cy="2091737"/>
          </a:xfrm>
          <a:prstGeom prst="curvedConnector3">
            <a:avLst>
              <a:gd name="adj1" fmla="val 50000"/>
            </a:avLst>
          </a:prstGeom>
          <a:ln w="38100" cap="rnd">
            <a:solidFill>
              <a:schemeClr val="bg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100 Conector curvado"/>
          <p:cNvCxnSpPr>
            <a:stCxn id="75" idx="2"/>
            <a:endCxn id="30" idx="0"/>
          </p:cNvCxnSpPr>
          <p:nvPr/>
        </p:nvCxnSpPr>
        <p:spPr>
          <a:xfrm rot="5400000">
            <a:off x="5148370" y="2157332"/>
            <a:ext cx="2003275" cy="1"/>
          </a:xfrm>
          <a:prstGeom prst="curvedConnector3">
            <a:avLst>
              <a:gd name="adj1" fmla="val 50000"/>
            </a:avLst>
          </a:prstGeom>
          <a:ln w="38100" cap="rnd">
            <a:solidFill>
              <a:schemeClr val="bg1"/>
            </a:solidFill>
            <a:prstDash val="dash"/>
            <a:headEnd type="none"/>
            <a:tailEnd type="none"/>
          </a:ln>
        </p:spPr>
        <p:style>
          <a:lnRef idx="1">
            <a:schemeClr val="accent1"/>
          </a:lnRef>
          <a:fillRef idx="0">
            <a:schemeClr val="accent1"/>
          </a:fillRef>
          <a:effectRef idx="0">
            <a:schemeClr val="accent1"/>
          </a:effectRef>
          <a:fontRef idx="minor">
            <a:schemeClr val="tx1"/>
          </a:fontRef>
        </p:style>
      </p:cxnSp>
      <p:cxnSp>
        <p:nvCxnSpPr>
          <p:cNvPr id="34" name="33 Conector curvado"/>
          <p:cNvCxnSpPr>
            <a:stCxn id="77" idx="0"/>
            <a:endCxn id="30" idx="4"/>
          </p:cNvCxnSpPr>
          <p:nvPr/>
        </p:nvCxnSpPr>
        <p:spPr>
          <a:xfrm rot="16200000" flipV="1">
            <a:off x="6337183" y="3295830"/>
            <a:ext cx="1798987" cy="2173340"/>
          </a:xfrm>
          <a:prstGeom prst="curvedConnector3">
            <a:avLst>
              <a:gd name="adj1" fmla="val 50000"/>
            </a:avLst>
          </a:prstGeom>
          <a:ln w="38100" cap="rnd">
            <a:solidFill>
              <a:schemeClr val="bg1"/>
            </a:solidFill>
            <a:prstDash val="dash"/>
            <a:headEnd type="none"/>
            <a:tailEnd type="none"/>
          </a:ln>
        </p:spPr>
        <p:style>
          <a:lnRef idx="1">
            <a:schemeClr val="accent1"/>
          </a:lnRef>
          <a:fillRef idx="0">
            <a:schemeClr val="accent1"/>
          </a:fillRef>
          <a:effectRef idx="0">
            <a:schemeClr val="accent1"/>
          </a:effectRef>
          <a:fontRef idx="minor">
            <a:schemeClr val="tx1"/>
          </a:fontRef>
        </p:style>
      </p:cxnSp>
      <p:sp>
        <p:nvSpPr>
          <p:cNvPr id="75" name="74 CuadroTexto"/>
          <p:cNvSpPr txBox="1"/>
          <p:nvPr/>
        </p:nvSpPr>
        <p:spPr>
          <a:xfrm>
            <a:off x="3188146" y="440114"/>
            <a:ext cx="5923721" cy="715581"/>
          </a:xfrm>
          <a:prstGeom prst="rect">
            <a:avLst/>
          </a:prstGeom>
          <a:noFill/>
        </p:spPr>
        <p:txBody>
          <a:bodyPr wrap="square" rtlCol="0">
            <a:spAutoFit/>
          </a:bodyPr>
          <a:lstStyle/>
          <a:p>
            <a:pPr algn="ctr">
              <a:lnSpc>
                <a:spcPct val="150000"/>
              </a:lnSpc>
            </a:pPr>
            <a:r>
              <a:rPr lang="es-ES_tradnl" sz="1350" dirty="0">
                <a:ln>
                  <a:solidFill>
                    <a:schemeClr val="bg1"/>
                  </a:solidFill>
                </a:ln>
                <a:solidFill>
                  <a:schemeClr val="bg1"/>
                </a:solidFill>
                <a:latin typeface="Courier New" panose="02070309020205020404" pitchFamily="49" charset="0"/>
                <a:cs typeface="Courier New" panose="02070309020205020404" pitchFamily="49" charset="0"/>
              </a:rPr>
              <a:t>Primer arribo... </a:t>
            </a:r>
            <a:r>
              <a:rPr lang="es-ES_tradnl" sz="1350" b="1" dirty="0">
                <a:ln>
                  <a:solidFill>
                    <a:srgbClr val="FF0000"/>
                  </a:solidFill>
                </a:ln>
                <a:solidFill>
                  <a:srgbClr val="FF0000"/>
                </a:solidFill>
                <a:latin typeface="Courier New" panose="02070309020205020404" pitchFamily="49" charset="0"/>
                <a:cs typeface="Courier New" panose="02070309020205020404" pitchFamily="49" charset="0"/>
              </a:rPr>
              <a:t>Una Conciencia de la necesidad de una práctica de cuidado emancipado</a:t>
            </a:r>
            <a:endParaRPr lang="es-ES_tradnl" sz="1050" b="1" dirty="0">
              <a:ln>
                <a:solidFill>
                  <a:srgbClr val="FF0000"/>
                </a:solidFill>
              </a:ln>
              <a:solidFill>
                <a:srgbClr val="FF0000"/>
              </a:solidFill>
              <a:latin typeface="Courier New" panose="02070309020205020404" pitchFamily="49" charset="0"/>
              <a:cs typeface="Courier New" panose="02070309020205020404" pitchFamily="49" charset="0"/>
            </a:endParaRPr>
          </a:p>
        </p:txBody>
      </p:sp>
      <p:sp>
        <p:nvSpPr>
          <p:cNvPr id="77" name="76 CuadroTexto"/>
          <p:cNvSpPr txBox="1"/>
          <p:nvPr/>
        </p:nvSpPr>
        <p:spPr>
          <a:xfrm>
            <a:off x="6468979" y="5281993"/>
            <a:ext cx="3708734" cy="715581"/>
          </a:xfrm>
          <a:prstGeom prst="rect">
            <a:avLst/>
          </a:prstGeom>
          <a:noFill/>
        </p:spPr>
        <p:txBody>
          <a:bodyPr wrap="square" rtlCol="0">
            <a:spAutoFit/>
          </a:bodyPr>
          <a:lstStyle/>
          <a:p>
            <a:pPr algn="ctr">
              <a:lnSpc>
                <a:spcPct val="150000"/>
              </a:lnSpc>
            </a:pPr>
            <a:r>
              <a:rPr lang="es-ES_tradnl" sz="1350" dirty="0">
                <a:ln>
                  <a:solidFill>
                    <a:schemeClr val="bg1"/>
                  </a:solidFill>
                </a:ln>
                <a:solidFill>
                  <a:schemeClr val="bg1"/>
                </a:solidFill>
                <a:latin typeface="Courier New" panose="02070309020205020404" pitchFamily="49" charset="0"/>
                <a:cs typeface="Courier New" panose="02070309020205020404" pitchFamily="49" charset="0"/>
              </a:rPr>
              <a:t>Tercer Arribo... </a:t>
            </a:r>
            <a:r>
              <a:rPr lang="es-ES_tradnl" sz="1350" b="1" dirty="0">
                <a:ln>
                  <a:solidFill>
                    <a:srgbClr val="FF0000"/>
                  </a:solidFill>
                </a:ln>
                <a:solidFill>
                  <a:srgbClr val="FF0000"/>
                </a:solidFill>
                <a:latin typeface="Courier New" panose="02070309020205020404" pitchFamily="49" charset="0"/>
                <a:cs typeface="Courier New" panose="02070309020205020404" pitchFamily="49" charset="0"/>
              </a:rPr>
              <a:t>Maneras de Imaginar el Liderazgo</a:t>
            </a:r>
            <a:endParaRPr lang="es-ES_tradnl" sz="1050" b="1" dirty="0">
              <a:ln>
                <a:solidFill>
                  <a:srgbClr val="FF0000"/>
                </a:solidFill>
              </a:ln>
              <a:solidFill>
                <a:srgbClr val="FF0000"/>
              </a:solidFill>
              <a:latin typeface="Courier New" panose="02070309020205020404" pitchFamily="49" charset="0"/>
              <a:cs typeface="Courier New" panose="02070309020205020404" pitchFamily="49" charset="0"/>
            </a:endParaRPr>
          </a:p>
        </p:txBody>
      </p:sp>
      <p:sp>
        <p:nvSpPr>
          <p:cNvPr id="78" name="77 CuadroTexto"/>
          <p:cNvSpPr txBox="1"/>
          <p:nvPr/>
        </p:nvSpPr>
        <p:spPr>
          <a:xfrm>
            <a:off x="2219739" y="5376962"/>
            <a:ext cx="3677060" cy="1027204"/>
          </a:xfrm>
          <a:prstGeom prst="rect">
            <a:avLst/>
          </a:prstGeom>
          <a:noFill/>
        </p:spPr>
        <p:txBody>
          <a:bodyPr wrap="square" rtlCol="0">
            <a:spAutoFit/>
          </a:bodyPr>
          <a:lstStyle/>
          <a:p>
            <a:pPr algn="ctr">
              <a:lnSpc>
                <a:spcPct val="150000"/>
              </a:lnSpc>
            </a:pPr>
            <a:r>
              <a:rPr lang="es-ES_tradnl" sz="1350" dirty="0">
                <a:ln>
                  <a:solidFill>
                    <a:schemeClr val="bg1"/>
                  </a:solidFill>
                </a:ln>
                <a:solidFill>
                  <a:schemeClr val="bg1"/>
                </a:solidFill>
                <a:latin typeface="Courier New" panose="02070309020205020404" pitchFamily="49" charset="0"/>
                <a:cs typeface="Courier New" panose="02070309020205020404" pitchFamily="49" charset="0"/>
              </a:rPr>
              <a:t>Segundo Arribo… </a:t>
            </a:r>
            <a:r>
              <a:rPr lang="es-ES_tradnl" sz="1350" b="1" dirty="0">
                <a:ln>
                  <a:solidFill>
                    <a:srgbClr val="FF0000"/>
                  </a:solidFill>
                </a:ln>
                <a:solidFill>
                  <a:srgbClr val="FF0000"/>
                </a:solidFill>
                <a:latin typeface="Courier New" panose="02070309020205020404" pitchFamily="49" charset="0"/>
                <a:cs typeface="Courier New" panose="02070309020205020404" pitchFamily="49" charset="0"/>
              </a:rPr>
              <a:t>Desde cual perspectiva de Cuidado ¿a qué nos sabe el cuidado?</a:t>
            </a:r>
            <a:endParaRPr lang="es-ES_tradnl" sz="1050" b="1" dirty="0">
              <a:ln>
                <a:solidFill>
                  <a:srgbClr val="FF0000"/>
                </a:solidFill>
              </a:ln>
              <a:solidFill>
                <a:srgbClr val="FF0000"/>
              </a:solidFill>
              <a:latin typeface="Courier New" panose="02070309020205020404" pitchFamily="49" charset="0"/>
              <a:cs typeface="Courier New" panose="02070309020205020404" pitchFamily="49" charset="0"/>
            </a:endParaRPr>
          </a:p>
        </p:txBody>
      </p:sp>
      <p:pic>
        <p:nvPicPr>
          <p:cNvPr id="17" name="Picture 2" descr="http://www.arthouse-online.nl/327-1031-thickbox/salvador-dali-nino-geopolitico-observa-el-nacimiento-del-hombre-nuevo-sd03-figura-miniatura.jpg"/>
          <p:cNvPicPr>
            <a:picLocks noChangeAspect="1" noChangeArrowheads="1"/>
          </p:cNvPicPr>
          <p:nvPr/>
        </p:nvPicPr>
        <p:blipFill>
          <a:blip r:embed="rId3" cstate="print">
            <a:clrChange>
              <a:clrFrom>
                <a:srgbClr val="FFFFFF"/>
              </a:clrFrom>
              <a:clrTo>
                <a:srgbClr val="FFFFFF">
                  <a:alpha val="0"/>
                </a:srgbClr>
              </a:clrTo>
            </a:clrChange>
            <a:lum contrast="40000"/>
            <a:extLst>
              <a:ext uri="{BEBA8EAE-BF5A-486C-A8C5-ECC9F3942E4B}">
                <a14:imgProps xmlns:a14="http://schemas.microsoft.com/office/drawing/2010/main">
                  <a14:imgLayer r:embed="rId4">
                    <a14:imgEffect>
                      <a14:backgroundRemoval t="16667" b="81833" l="8167" r="88667"/>
                    </a14:imgEffect>
                  </a14:imgLayer>
                </a14:imgProps>
              </a:ext>
            </a:extLst>
          </a:blip>
          <a:srcRect l="8181" t="17161" r="11180" b="16060"/>
          <a:stretch>
            <a:fillRect/>
          </a:stretch>
        </p:blipFill>
        <p:spPr bwMode="auto">
          <a:xfrm>
            <a:off x="4465743" y="1972535"/>
            <a:ext cx="3368529" cy="2789564"/>
          </a:xfrm>
          <a:prstGeom prst="rect">
            <a:avLst/>
          </a:prstGeom>
          <a:ln>
            <a:noFill/>
          </a:ln>
          <a:effectLst/>
        </p:spPr>
      </p:pic>
      <p:sp>
        <p:nvSpPr>
          <p:cNvPr id="2" name="Marcador de pie de página 1">
            <a:extLst>
              <a:ext uri="{FF2B5EF4-FFF2-40B4-BE49-F238E27FC236}">
                <a16:creationId xmlns:a16="http://schemas.microsoft.com/office/drawing/2014/main" id="{88722E6F-EB3C-4B99-9B2C-114EE4B86385}"/>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222793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iterate type="lt">
                                    <p:tmPct val="10000"/>
                                  </p:iterate>
                                  <p:childTnLst>
                                    <p:set>
                                      <p:cBhvr>
                                        <p:cTn id="6" dur="1" fill="hold">
                                          <p:stCondLst>
                                            <p:cond delay="0"/>
                                          </p:stCondLst>
                                        </p:cTn>
                                        <p:tgtEl>
                                          <p:spTgt spid="75">
                                            <p:txEl>
                                              <p:pRg st="0" end="0"/>
                                            </p:txEl>
                                          </p:spTgt>
                                        </p:tgtEl>
                                        <p:attrNameLst>
                                          <p:attrName>style.visibility</p:attrName>
                                        </p:attrNameLst>
                                      </p:cBhvr>
                                      <p:to>
                                        <p:strVal val="visible"/>
                                      </p:to>
                                    </p:set>
                                    <p:animEffect transition="in" filter="fade">
                                      <p:cBhvr>
                                        <p:cTn id="7" dur="1000"/>
                                        <p:tgtEl>
                                          <p:spTgt spid="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lt">
                                    <p:tmPct val="10000"/>
                                  </p:iterate>
                                  <p:childTnLst>
                                    <p:set>
                                      <p:cBhvr>
                                        <p:cTn id="11" dur="1" fill="hold">
                                          <p:stCondLst>
                                            <p:cond delay="0"/>
                                          </p:stCondLst>
                                        </p:cTn>
                                        <p:tgtEl>
                                          <p:spTgt spid="78">
                                            <p:txEl>
                                              <p:pRg st="0" end="0"/>
                                            </p:txEl>
                                          </p:spTgt>
                                        </p:tgtEl>
                                        <p:attrNameLst>
                                          <p:attrName>style.visibility</p:attrName>
                                        </p:attrNameLst>
                                      </p:cBhvr>
                                      <p:to>
                                        <p:strVal val="visible"/>
                                      </p:to>
                                    </p:set>
                                    <p:animEffect transition="in" filter="fade">
                                      <p:cBhvr>
                                        <p:cTn id="12" dur="1000"/>
                                        <p:tgtEl>
                                          <p:spTgt spid="7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iterate type="lt">
                                    <p:tmPct val="10000"/>
                                  </p:iterate>
                                  <p:childTnLst>
                                    <p:set>
                                      <p:cBhvr>
                                        <p:cTn id="16" dur="1" fill="hold">
                                          <p:stCondLst>
                                            <p:cond delay="0"/>
                                          </p:stCondLst>
                                        </p:cTn>
                                        <p:tgtEl>
                                          <p:spTgt spid="77">
                                            <p:txEl>
                                              <p:pRg st="0" end="0"/>
                                            </p:txEl>
                                          </p:spTgt>
                                        </p:tgtEl>
                                        <p:attrNameLst>
                                          <p:attrName>style.visibility</p:attrName>
                                        </p:attrNameLst>
                                      </p:cBhvr>
                                      <p:to>
                                        <p:strVal val="visible"/>
                                      </p:to>
                                    </p:set>
                                    <p:animEffect transition="in" filter="fade">
                                      <p:cBhvr>
                                        <p:cTn id="17" dur="1000"/>
                                        <p:tgtEl>
                                          <p:spTgt spid="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866901" y="0"/>
            <a:ext cx="8448261" cy="6858000"/>
          </a:xfrm>
          <a:prstGeom prst="rect">
            <a:avLst/>
          </a:prstGeom>
          <a:ln>
            <a:noFill/>
          </a:ln>
          <a:effectLst>
            <a:softEdge rad="112500"/>
          </a:effectLst>
        </p:spPr>
      </p:pic>
      <p:pic>
        <p:nvPicPr>
          <p:cNvPr id="7" name="Imagen 6"/>
          <p:cNvPicPr>
            <a:picLocks noChangeAspect="1"/>
          </p:cNvPicPr>
          <p:nvPr/>
        </p:nvPicPr>
        <p:blipFill rotWithShape="1">
          <a:blip r:embed="rId4">
            <a:alphaModFix amt="89000"/>
            <a:extLst>
              <a:ext uri="{BEBA8EAE-BF5A-486C-A8C5-ECC9F3942E4B}">
                <a14:imgProps xmlns:a14="http://schemas.microsoft.com/office/drawing/2010/main">
                  <a14:imgLayer r:embed="rId5">
                    <a14:imgEffect>
                      <a14:backgroundRemoval t="8778" b="57778" l="21500" r="85917"/>
                    </a14:imgEffect>
                    <a14:imgEffect>
                      <a14:artisticPaintStrokes/>
                    </a14:imgEffect>
                    <a14:imgEffect>
                      <a14:brightnessContrast contrast="20000"/>
                    </a14:imgEffect>
                  </a14:imgLayer>
                </a14:imgProps>
              </a:ext>
            </a:extLst>
          </a:blip>
          <a:srcRect l="21427" t="8659" r="13560" b="42449"/>
          <a:stretch/>
        </p:blipFill>
        <p:spPr>
          <a:xfrm rot="20251016">
            <a:off x="4994996" y="2392210"/>
            <a:ext cx="2719303" cy="3067465"/>
          </a:xfrm>
          <a:prstGeom prst="rect">
            <a:avLst/>
          </a:prstGeom>
          <a:ln>
            <a:noFill/>
          </a:ln>
          <a:effectLst>
            <a:softEdge rad="50800"/>
          </a:effectLst>
        </p:spPr>
      </p:pic>
      <p:sp>
        <p:nvSpPr>
          <p:cNvPr id="8" name="1 CuadroTexto"/>
          <p:cNvSpPr txBox="1"/>
          <p:nvPr/>
        </p:nvSpPr>
        <p:spPr>
          <a:xfrm rot="20291657">
            <a:off x="5602973" y="5220309"/>
            <a:ext cx="2177978" cy="397545"/>
          </a:xfrm>
          <a:prstGeom prst="rect">
            <a:avLst/>
          </a:prstGeom>
          <a:noFill/>
          <a:ln>
            <a:noFill/>
          </a:ln>
        </p:spPr>
        <p:txBody>
          <a:bodyPr wrap="square" rtlCol="0">
            <a:spAutoFit/>
          </a:bodyPr>
          <a:lstStyle/>
          <a:p>
            <a:pPr algn="ctr">
              <a:lnSpc>
                <a:spcPct val="150000"/>
              </a:lnSpc>
            </a:pPr>
            <a:r>
              <a:rPr lang="es-CO" sz="1400" i="1" dirty="0">
                <a:ln>
                  <a:solidFill>
                    <a:prstClr val="white"/>
                  </a:solidFill>
                </a:ln>
                <a:solidFill>
                  <a:prstClr val="white"/>
                </a:solidFill>
                <a:effectLst>
                  <a:glow rad="228600">
                    <a:srgbClr val="EEECE1">
                      <a:lumMod val="25000"/>
                      <a:alpha val="88000"/>
                    </a:srgbClr>
                  </a:glow>
                  <a:outerShdw blurRad="60007" dir="1500000" sy="-30000" kx="800400" algn="bl" rotWithShape="0">
                    <a:prstClr val="black">
                      <a:alpha val="20000"/>
                    </a:prstClr>
                  </a:outerShdw>
                </a:effectLst>
                <a:latin typeface="Perpetua"/>
                <a:cs typeface="Perpetua"/>
              </a:rPr>
              <a:t>26 de julio de 1940</a:t>
            </a:r>
            <a:endParaRPr lang="es-CO" sz="1200" i="1" dirty="0">
              <a:ln>
                <a:solidFill>
                  <a:prstClr val="white"/>
                </a:solidFill>
              </a:ln>
              <a:solidFill>
                <a:srgbClr val="FF0000"/>
              </a:solidFill>
              <a:effectLst>
                <a:glow rad="228600">
                  <a:srgbClr val="EEECE1">
                    <a:lumMod val="25000"/>
                    <a:alpha val="88000"/>
                  </a:srgbClr>
                </a:glow>
                <a:outerShdw blurRad="60007" dir="1500000" sy="-30000" kx="800400" algn="bl" rotWithShape="0">
                  <a:prstClr val="black">
                    <a:alpha val="20000"/>
                  </a:prstClr>
                </a:outerShdw>
              </a:effectLst>
              <a:latin typeface="Perpetua"/>
              <a:cs typeface="Perpetua"/>
            </a:endParaRPr>
          </a:p>
        </p:txBody>
      </p:sp>
    </p:spTree>
    <p:extLst>
      <p:ext uri="{BB962C8B-B14F-4D97-AF65-F5344CB8AC3E}">
        <p14:creationId xmlns:p14="http://schemas.microsoft.com/office/powerpoint/2010/main" val="6835484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3 CuadroTexto"/>
          <p:cNvSpPr txBox="1"/>
          <p:nvPr/>
        </p:nvSpPr>
        <p:spPr>
          <a:xfrm>
            <a:off x="4295800" y="2204865"/>
            <a:ext cx="5868144" cy="2169825"/>
          </a:xfrm>
          <a:prstGeom prst="rect">
            <a:avLst/>
          </a:prstGeom>
          <a:noFill/>
          <a:ln>
            <a:noFill/>
            <a:prstDash val="dash"/>
          </a:ln>
        </p:spPr>
        <p:txBody>
          <a:bodyPr wrap="square" rtlCol="0">
            <a:spAutoFit/>
          </a:bodyPr>
          <a:lstStyle/>
          <a:p>
            <a:pPr algn="just">
              <a:lnSpc>
                <a:spcPct val="150000"/>
              </a:lnSpc>
            </a:pPr>
            <a:r>
              <a:rPr lang="es-CO" i="1" spc="300" dirty="0">
                <a:ln>
                  <a:solidFill>
                    <a:schemeClr val="bg1"/>
                  </a:solidFill>
                </a:ln>
                <a:solidFill>
                  <a:schemeClr val="bg1"/>
                </a:solidFill>
                <a:latin typeface="Perpetua"/>
                <a:cs typeface="Perpetua"/>
              </a:rPr>
              <a:t>(...) De entrada, el Trasplante se presenta como una </a:t>
            </a:r>
            <a:r>
              <a:rPr lang="es-CO" i="1" spc="300" dirty="0" err="1">
                <a:ln>
                  <a:solidFill>
                    <a:srgbClr val="FF0000"/>
                  </a:solidFill>
                </a:ln>
                <a:solidFill>
                  <a:srgbClr val="FF0000"/>
                </a:solidFill>
                <a:latin typeface="Perpetua"/>
                <a:cs typeface="Perpetua"/>
              </a:rPr>
              <a:t>restitutio</a:t>
            </a:r>
            <a:r>
              <a:rPr lang="es-CO" i="1" spc="300" dirty="0">
                <a:ln>
                  <a:solidFill>
                    <a:srgbClr val="FF0000"/>
                  </a:solidFill>
                </a:ln>
                <a:solidFill>
                  <a:srgbClr val="FF0000"/>
                </a:solidFill>
                <a:latin typeface="Perpetua"/>
                <a:cs typeface="Perpetua"/>
              </a:rPr>
              <a:t> ad </a:t>
            </a:r>
            <a:r>
              <a:rPr lang="es-CO" i="1" spc="300" dirty="0" err="1">
                <a:ln>
                  <a:solidFill>
                    <a:srgbClr val="FF0000"/>
                  </a:solidFill>
                </a:ln>
                <a:solidFill>
                  <a:srgbClr val="FF0000"/>
                </a:solidFill>
                <a:latin typeface="Perpetua"/>
                <a:cs typeface="Perpetua"/>
              </a:rPr>
              <a:t>integrum</a:t>
            </a:r>
            <a:r>
              <a:rPr lang="es-CO" i="1" spc="300" dirty="0">
                <a:ln>
                  <a:solidFill>
                    <a:schemeClr val="bg1"/>
                  </a:solidFill>
                </a:ln>
                <a:solidFill>
                  <a:schemeClr val="bg1"/>
                </a:solidFill>
                <a:latin typeface="Perpetua"/>
                <a:cs typeface="Perpetua"/>
              </a:rPr>
              <a:t>... Se ha vuelto a encontrar un corazón que palpita... </a:t>
            </a:r>
          </a:p>
          <a:p>
            <a:pPr algn="just">
              <a:lnSpc>
                <a:spcPct val="150000"/>
              </a:lnSpc>
            </a:pPr>
            <a:endParaRPr lang="es-CO" i="1" spc="300" dirty="0">
              <a:ln>
                <a:solidFill>
                  <a:schemeClr val="bg1"/>
                </a:solidFill>
              </a:ln>
              <a:solidFill>
                <a:schemeClr val="bg1"/>
              </a:solidFill>
              <a:latin typeface="Perpetua"/>
              <a:cs typeface="Perpetua"/>
            </a:endParaRPr>
          </a:p>
          <a:p>
            <a:pPr algn="r">
              <a:lnSpc>
                <a:spcPct val="150000"/>
              </a:lnSpc>
            </a:pPr>
            <a:r>
              <a:rPr lang="es-CO" i="1" spc="300" dirty="0">
                <a:ln>
                  <a:solidFill>
                    <a:schemeClr val="bg1"/>
                  </a:solidFill>
                </a:ln>
                <a:solidFill>
                  <a:schemeClr val="bg1"/>
                </a:solidFill>
                <a:latin typeface="Perpetua"/>
                <a:cs typeface="Perpetua"/>
              </a:rPr>
              <a:t>Jean-Luc Nancy (El Intruso)</a:t>
            </a:r>
            <a:endParaRPr lang="es-CO" sz="1600" i="1" spc="300" dirty="0">
              <a:ln>
                <a:solidFill>
                  <a:schemeClr val="bg1"/>
                </a:solidFill>
              </a:ln>
              <a:solidFill>
                <a:schemeClr val="bg1"/>
              </a:solidFill>
              <a:latin typeface="Perpetua"/>
              <a:cs typeface="Perpetua"/>
            </a:endParaRPr>
          </a:p>
        </p:txBody>
      </p:sp>
    </p:spTree>
    <p:extLst>
      <p:ext uri="{BB962C8B-B14F-4D97-AF65-F5344CB8AC3E}">
        <p14:creationId xmlns:p14="http://schemas.microsoft.com/office/powerpoint/2010/main" val="162797857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1 CuadroTexto"/>
          <p:cNvSpPr txBox="1"/>
          <p:nvPr/>
        </p:nvSpPr>
        <p:spPr>
          <a:xfrm>
            <a:off x="1847528" y="1268761"/>
            <a:ext cx="8316416" cy="3808735"/>
          </a:xfrm>
          <a:prstGeom prst="rect">
            <a:avLst/>
          </a:prstGeom>
          <a:noFill/>
        </p:spPr>
        <p:txBody>
          <a:bodyPr wrap="square" rtlCol="0">
            <a:spAutoFit/>
          </a:bodyPr>
          <a:lstStyle/>
          <a:p>
            <a:pPr algn="just">
              <a:lnSpc>
                <a:spcPct val="150000"/>
              </a:lnSpc>
            </a:pPr>
            <a:r>
              <a:rPr lang="es-CO" i="1" spc="300" dirty="0">
                <a:ln>
                  <a:solidFill>
                    <a:prstClr val="white"/>
                  </a:solidFill>
                </a:ln>
                <a:noFill/>
                <a:latin typeface="Perpetua"/>
                <a:cs typeface="Perpetua"/>
              </a:rPr>
              <a:t>Me</a:t>
            </a:r>
            <a:r>
              <a:rPr lang="es-CO" i="1" spc="300" dirty="0">
                <a:ln>
                  <a:solidFill>
                    <a:srgbClr val="FFFFFF"/>
                  </a:solidFill>
                </a:ln>
                <a:solidFill>
                  <a:prstClr val="white"/>
                </a:solidFill>
                <a:latin typeface="Perpetua"/>
                <a:cs typeface="Perpetua"/>
              </a:rPr>
              <a:t> lo trasplantaron. Mi propia corazón (la cosa pasa por lo “propio”, lo hemos comprendido; o bien no es en absoluto eso, y no hay propiamente nada que comprender, ningún misterio, ninguna pregunta siquiera, sino la simple evidencia de un trasplante, como dicen preferentemente los médicos), mi propio corazón, por tanto estaba fuera de servicio por una razón nunca aclarada. Para vivir era preciso, pues, recibir el corazón de otro...</a:t>
            </a:r>
          </a:p>
          <a:p>
            <a:pPr algn="just">
              <a:lnSpc>
                <a:spcPct val="150000"/>
              </a:lnSpc>
            </a:pPr>
            <a:endParaRPr lang="es-CO" i="1" spc="300" dirty="0">
              <a:ln>
                <a:solidFill>
                  <a:srgbClr val="FFFFFF"/>
                </a:solidFill>
              </a:ln>
              <a:solidFill>
                <a:prstClr val="white"/>
              </a:solidFill>
              <a:latin typeface="Perpetua"/>
              <a:cs typeface="Perpetua"/>
            </a:endParaRPr>
          </a:p>
          <a:p>
            <a:pPr algn="r">
              <a:lnSpc>
                <a:spcPct val="150000"/>
              </a:lnSpc>
            </a:pPr>
            <a:r>
              <a:rPr lang="es-CO" i="1" spc="300" dirty="0">
                <a:ln>
                  <a:solidFill>
                    <a:srgbClr val="FFFFFF"/>
                  </a:solidFill>
                </a:ln>
                <a:solidFill>
                  <a:prstClr val="white"/>
                </a:solidFill>
                <a:latin typeface="Perpetua"/>
                <a:cs typeface="Perpetua"/>
              </a:rPr>
              <a:t>Jean-Luc Nancy (El Intruso)</a:t>
            </a:r>
          </a:p>
        </p:txBody>
      </p:sp>
    </p:spTree>
    <p:extLst>
      <p:ext uri="{BB962C8B-B14F-4D97-AF65-F5344CB8AC3E}">
        <p14:creationId xmlns:p14="http://schemas.microsoft.com/office/powerpoint/2010/main" val="345449750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xmlns:p14="http://schemas.microsoft.com/office/powerpoint/2010/mai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6E702B92-2DAF-4454-8A88-29340A2F8430}"/>
              </a:ext>
            </a:extLst>
          </p:cNvPr>
          <p:cNvSpPr>
            <a:spLocks noGrp="1"/>
          </p:cNvSpPr>
          <p:nvPr>
            <p:ph type="ftr" sz="quarter" idx="11"/>
          </p:nvPr>
        </p:nvSpPr>
        <p:spPr/>
        <p:txBody>
          <a:bodyPr/>
          <a:lstStyle/>
          <a:p>
            <a:r>
              <a:rPr lang="es-CO"/>
              <a:t>Karen Correa - 2021</a:t>
            </a:r>
          </a:p>
        </p:txBody>
      </p:sp>
      <p:pic>
        <p:nvPicPr>
          <p:cNvPr id="4" name="Imagen 3" descr="Imagen que contiene persona, edificio, exterior, hombre&#10;&#10;Descripción generada automáticamente">
            <a:extLst>
              <a:ext uri="{FF2B5EF4-FFF2-40B4-BE49-F238E27FC236}">
                <a16:creationId xmlns:a16="http://schemas.microsoft.com/office/drawing/2014/main" id="{8F90184F-136A-4E2C-ABC5-766020255C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3660" y="1016793"/>
            <a:ext cx="4619625" cy="4824413"/>
          </a:xfrm>
          <a:prstGeom prst="rect">
            <a:avLst/>
          </a:prstGeom>
          <a:effectLst>
            <a:softEdge rad="63500"/>
          </a:effectLst>
        </p:spPr>
      </p:pic>
    </p:spTree>
    <p:extLst>
      <p:ext uri="{BB962C8B-B14F-4D97-AF65-F5344CB8AC3E}">
        <p14:creationId xmlns:p14="http://schemas.microsoft.com/office/powerpoint/2010/main" val="2598097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2658" t="1750" r="8147" b="4750"/>
          <a:stretch/>
        </p:blipFill>
        <p:spPr bwMode="auto">
          <a:xfrm>
            <a:off x="3824409" y="0"/>
            <a:ext cx="4543182" cy="65351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1524000" y="6535195"/>
            <a:ext cx="9144000" cy="307777"/>
          </a:xfrm>
          <a:prstGeom prst="rect">
            <a:avLst/>
          </a:prstGeom>
          <a:noFill/>
        </p:spPr>
        <p:txBody>
          <a:bodyPr wrap="square" rtlCol="0">
            <a:spAutoFit/>
          </a:bodyPr>
          <a:lstStyle/>
          <a:p>
            <a:pPr algn="ctr"/>
            <a:r>
              <a:rPr lang="es-CO" sz="1400" b="1" dirty="0">
                <a:solidFill>
                  <a:prstClr val="white"/>
                </a:solidFill>
                <a:latin typeface="Rockwell" panose="02060603020205020403" pitchFamily="18" charset="0"/>
              </a:rPr>
              <a:t>Enfermera de la Cruz Roja - William Hatherell- 1919</a:t>
            </a:r>
          </a:p>
        </p:txBody>
      </p:sp>
      <p:sp>
        <p:nvSpPr>
          <p:cNvPr id="2" name="Marcador de pie de página 1">
            <a:extLst>
              <a:ext uri="{FF2B5EF4-FFF2-40B4-BE49-F238E27FC236}">
                <a16:creationId xmlns:a16="http://schemas.microsoft.com/office/drawing/2014/main" id="{77D99A77-D3BC-4E7A-9AD6-4EFE0001852F}"/>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327638045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2 CuadroTexto"/>
          <p:cNvSpPr txBox="1"/>
          <p:nvPr/>
        </p:nvSpPr>
        <p:spPr>
          <a:xfrm>
            <a:off x="1524000" y="6535195"/>
            <a:ext cx="9144000" cy="307777"/>
          </a:xfrm>
          <a:prstGeom prst="rect">
            <a:avLst/>
          </a:prstGeom>
          <a:noFill/>
        </p:spPr>
        <p:txBody>
          <a:bodyPr wrap="square" rtlCol="0">
            <a:spAutoFit/>
          </a:bodyPr>
          <a:lstStyle/>
          <a:p>
            <a:pPr algn="ctr"/>
            <a:r>
              <a:rPr lang="es-CO" sz="1400" b="1" dirty="0">
                <a:solidFill>
                  <a:prstClr val="white"/>
                </a:solidFill>
                <a:latin typeface="Rockwell" panose="02060603020205020403" pitchFamily="18" charset="0"/>
              </a:rPr>
              <a:t>El último mensaje - William Hatherell- 1918</a:t>
            </a:r>
          </a:p>
        </p:txBody>
      </p:sp>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87" t="2731" r="1587" b="2422"/>
          <a:stretch/>
        </p:blipFill>
        <p:spPr bwMode="auto">
          <a:xfrm>
            <a:off x="1559860" y="0"/>
            <a:ext cx="9108140" cy="595532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Marcador de pie de página 3">
            <a:extLst>
              <a:ext uri="{FF2B5EF4-FFF2-40B4-BE49-F238E27FC236}">
                <a16:creationId xmlns:a16="http://schemas.microsoft.com/office/drawing/2014/main" id="{EABBD049-6962-480B-9E4B-40A93B12318B}"/>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216886492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3C4D64D8-0F83-42DE-A6D9-5C5305218A8E}"/>
              </a:ext>
            </a:extLst>
          </p:cNvPr>
          <p:cNvSpPr>
            <a:spLocks noGrp="1"/>
          </p:cNvSpPr>
          <p:nvPr>
            <p:ph type="ftr" sz="quarter" idx="11"/>
          </p:nvPr>
        </p:nvSpPr>
        <p:spPr/>
        <p:txBody>
          <a:bodyPr/>
          <a:lstStyle/>
          <a:p>
            <a:r>
              <a:rPr lang="es-CO"/>
              <a:t>Karen Correa - 2021</a:t>
            </a:r>
          </a:p>
        </p:txBody>
      </p:sp>
      <p:pic>
        <p:nvPicPr>
          <p:cNvPr id="5" name="Picture 2" descr="La imagen puede contener: 12 personas, incluidos Angie Rubio e Ivan Andres, personas sonriendo, personas sentadas">
            <a:extLst>
              <a:ext uri="{FF2B5EF4-FFF2-40B4-BE49-F238E27FC236}">
                <a16:creationId xmlns:a16="http://schemas.microsoft.com/office/drawing/2014/main" id="{AE6E8502-C689-4201-92D0-1023C284D6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29487" y="1279836"/>
            <a:ext cx="9743843" cy="4630634"/>
          </a:xfrm>
          <a:prstGeom prst="rect">
            <a:avLst/>
          </a:prstGeom>
          <a:solidFill>
            <a:schemeClr val="tx1"/>
          </a:solidFill>
          <a:effectLst>
            <a:softEdge rad="127000"/>
          </a:effectLst>
        </p:spPr>
      </p:pic>
    </p:spTree>
    <p:extLst>
      <p:ext uri="{BB962C8B-B14F-4D97-AF65-F5344CB8AC3E}">
        <p14:creationId xmlns:p14="http://schemas.microsoft.com/office/powerpoint/2010/main" val="3308022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2 CuadroTexto"/>
          <p:cNvSpPr txBox="1"/>
          <p:nvPr/>
        </p:nvSpPr>
        <p:spPr>
          <a:xfrm>
            <a:off x="1524000" y="6535195"/>
            <a:ext cx="9144000" cy="307777"/>
          </a:xfrm>
          <a:prstGeom prst="rect">
            <a:avLst/>
          </a:prstGeom>
          <a:noFill/>
        </p:spPr>
        <p:txBody>
          <a:bodyPr wrap="square" rtlCol="0">
            <a:spAutoFit/>
          </a:bodyPr>
          <a:lstStyle/>
          <a:p>
            <a:pPr algn="ctr"/>
            <a:r>
              <a:rPr lang="es-CO" sz="1400" b="1" dirty="0">
                <a:solidFill>
                  <a:prstClr val="white"/>
                </a:solidFill>
                <a:latin typeface="Rockwell" panose="02060603020205020403" pitchFamily="18" charset="0"/>
              </a:rPr>
              <a:t>En el hospital - Vasily Vereshchagin - 1901 - Museo de Arte de Ucrania</a:t>
            </a:r>
          </a:p>
        </p:txBody>
      </p:sp>
      <p:pic>
        <p:nvPicPr>
          <p:cNvPr id="11266"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backgroundRemoval t="0" b="100000" l="0" r="1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44713" y="4021"/>
            <a:ext cx="5571090" cy="653117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arcador de pie de página 1">
            <a:extLst>
              <a:ext uri="{FF2B5EF4-FFF2-40B4-BE49-F238E27FC236}">
                <a16:creationId xmlns:a16="http://schemas.microsoft.com/office/drawing/2014/main" id="{FEEACFB4-5D69-4507-925C-5E4BD9DA7DD8}"/>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4539155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2 CuadroTexto"/>
          <p:cNvSpPr txBox="1"/>
          <p:nvPr/>
        </p:nvSpPr>
        <p:spPr>
          <a:xfrm>
            <a:off x="1524000" y="6535195"/>
            <a:ext cx="9144000" cy="307777"/>
          </a:xfrm>
          <a:prstGeom prst="rect">
            <a:avLst/>
          </a:prstGeom>
          <a:noFill/>
        </p:spPr>
        <p:txBody>
          <a:bodyPr wrap="square" rtlCol="0">
            <a:spAutoFit/>
          </a:bodyPr>
          <a:lstStyle/>
          <a:p>
            <a:pPr algn="ctr"/>
            <a:r>
              <a:rPr lang="es-CO" sz="1400" b="1" dirty="0">
                <a:solidFill>
                  <a:prstClr val="white"/>
                </a:solidFill>
                <a:latin typeface="Rockwell" panose="02060603020205020403" pitchFamily="18" charset="0"/>
              </a:rPr>
              <a:t>Carta para la madre - Vasily Vereshchagin - 1901 - Museo de Arte de Ucrania</a:t>
            </a:r>
          </a:p>
        </p:txBody>
      </p:sp>
      <p:pic>
        <p:nvPicPr>
          <p:cNvPr id="12291" name="Picture 3"/>
          <p:cNvPicPr>
            <a:picLocks noChangeAspect="1" noChangeArrowheads="1"/>
          </p:cNvPicPr>
          <p:nvPr/>
        </p:nvPicPr>
        <p:blipFill>
          <a:blip r:embed="rId2" cstate="email">
            <a:extLst>
              <a:ext uri="{BEBA8EAE-BF5A-486C-A8C5-ECC9F3942E4B}">
                <a14:imgProps xmlns:a14="http://schemas.microsoft.com/office/drawing/2010/main">
                  <a14:imgLayer r:embed="rId3">
                    <a14:imgEffect>
                      <a14:backgroundRemoval t="0" b="100000" l="0" r="1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280602" y="8756"/>
            <a:ext cx="5630797" cy="65627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arcador de pie de página 1">
            <a:extLst>
              <a:ext uri="{FF2B5EF4-FFF2-40B4-BE49-F238E27FC236}">
                <a16:creationId xmlns:a16="http://schemas.microsoft.com/office/drawing/2014/main" id="{BFEA204B-A349-466D-9273-9262AB375E66}"/>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404665305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0" r="100000"/>
                    </a14:imgEffect>
                    <a14:imgEffect>
                      <a14:brightnessContrast contrast="40000"/>
                    </a14:imgEffect>
                  </a14:imgLayer>
                </a14:imgProps>
              </a:ext>
              <a:ext uri="{28A0092B-C50C-407E-A947-70E740481C1C}">
                <a14:useLocalDpi xmlns:a14="http://schemas.microsoft.com/office/drawing/2010/main" val="0"/>
              </a:ext>
            </a:extLst>
          </a:blip>
          <a:srcRect l="52046" t="51010" r="37175" b="37407"/>
          <a:stretch/>
        </p:blipFill>
        <p:spPr bwMode="auto">
          <a:xfrm>
            <a:off x="4487917" y="2711669"/>
            <a:ext cx="1655380" cy="207316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3"/>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0" r="100000"/>
                    </a14:imgEffect>
                    <a14:imgEffect>
                      <a14:brightnessContrast contrast="40000"/>
                    </a14:imgEffect>
                  </a14:imgLayer>
                </a14:imgProps>
              </a:ext>
              <a:ext uri="{28A0092B-C50C-407E-A947-70E740481C1C}">
                <a14:useLocalDpi xmlns:a14="http://schemas.microsoft.com/office/drawing/2010/main" val="0"/>
              </a:ext>
            </a:extLst>
          </a:blip>
          <a:srcRect l="71984" t="35860" r="12000" b="47598"/>
          <a:stretch/>
        </p:blipFill>
        <p:spPr bwMode="auto">
          <a:xfrm>
            <a:off x="7530662" y="19031"/>
            <a:ext cx="2459422" cy="296065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arcador de pie de página 1">
            <a:extLst>
              <a:ext uri="{FF2B5EF4-FFF2-40B4-BE49-F238E27FC236}">
                <a16:creationId xmlns:a16="http://schemas.microsoft.com/office/drawing/2014/main" id="{D20055C3-49FA-4B23-B8EE-14D149DE9F23}"/>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128142969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2 CuadroTexto"/>
          <p:cNvSpPr txBox="1"/>
          <p:nvPr/>
        </p:nvSpPr>
        <p:spPr>
          <a:xfrm>
            <a:off x="1524000" y="6535195"/>
            <a:ext cx="9144000" cy="307777"/>
          </a:xfrm>
          <a:prstGeom prst="rect">
            <a:avLst/>
          </a:prstGeom>
          <a:noFill/>
        </p:spPr>
        <p:txBody>
          <a:bodyPr wrap="square" rtlCol="0">
            <a:spAutoFit/>
          </a:bodyPr>
          <a:lstStyle/>
          <a:p>
            <a:pPr algn="ctr"/>
            <a:r>
              <a:rPr lang="es-CO" sz="1400" b="1" dirty="0">
                <a:solidFill>
                  <a:prstClr val="white"/>
                </a:solidFill>
                <a:latin typeface="Rockwell" panose="02060603020205020403" pitchFamily="18" charset="0"/>
              </a:rPr>
              <a:t>Carta interrumpida  - Vasily Vereshchagin - 1901 - Museo de Arte de Ucrania</a:t>
            </a:r>
          </a:p>
        </p:txBody>
      </p:sp>
      <p:pic>
        <p:nvPicPr>
          <p:cNvPr id="13314"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backgroundRemoval t="0" b="100000" l="0" r="1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289134" y="7590"/>
            <a:ext cx="5613732" cy="65351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arcador de pie de página 1">
            <a:extLst>
              <a:ext uri="{FF2B5EF4-FFF2-40B4-BE49-F238E27FC236}">
                <a16:creationId xmlns:a16="http://schemas.microsoft.com/office/drawing/2014/main" id="{31134F95-71A0-4D1D-AA42-EBC62480E28A}"/>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75874528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0" r="100000"/>
                    </a14:imgEffect>
                    <a14:imgEffect>
                      <a14:brightnessContrast contrast="40000"/>
                    </a14:imgEffect>
                  </a14:imgLayer>
                </a14:imgProps>
              </a:ext>
              <a:ext uri="{28A0092B-C50C-407E-A947-70E740481C1C}">
                <a14:useLocalDpi xmlns:a14="http://schemas.microsoft.com/office/drawing/2010/main" val="0"/>
              </a:ext>
            </a:extLst>
          </a:blip>
          <a:srcRect l="69923" t="30491" r="12787" b="51877"/>
          <a:stretch/>
        </p:blipFill>
        <p:spPr bwMode="auto">
          <a:xfrm>
            <a:off x="6230472" y="1"/>
            <a:ext cx="2729753" cy="324074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0" r="100000"/>
                    </a14:imgEffect>
                    <a14:imgEffect>
                      <a14:brightnessContrast contrast="40000"/>
                    </a14:imgEffect>
                  </a14:imgLayer>
                </a14:imgProps>
              </a:ext>
              <a:ext uri="{28A0092B-C50C-407E-A947-70E740481C1C}">
                <a14:useLocalDpi xmlns:a14="http://schemas.microsoft.com/office/drawing/2010/main" val="0"/>
              </a:ext>
            </a:extLst>
          </a:blip>
          <a:srcRect l="47503" t="44646" r="36399" b="45185"/>
          <a:stretch/>
        </p:blipFill>
        <p:spPr bwMode="auto">
          <a:xfrm>
            <a:off x="2747682" y="2689413"/>
            <a:ext cx="2541495" cy="186914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arcador de pie de página 1">
            <a:extLst>
              <a:ext uri="{FF2B5EF4-FFF2-40B4-BE49-F238E27FC236}">
                <a16:creationId xmlns:a16="http://schemas.microsoft.com/office/drawing/2014/main" id="{E8242E37-CE32-4382-89B3-8FAE7AC701A9}"/>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18634737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email">
            <a:extLst>
              <a:ext uri="{BEBA8EAE-BF5A-486C-A8C5-ECC9F3942E4B}">
                <a14:imgProps xmlns:a14="http://schemas.microsoft.com/office/drawing/2010/main">
                  <a14:imgLayer r:embed="rId3">
                    <a14:imgEffect>
                      <a14:backgroundRemoval t="0" b="100000" l="0" r="1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359697" y="27806"/>
            <a:ext cx="5600661" cy="653519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1524000" y="6535195"/>
            <a:ext cx="9144000" cy="307777"/>
          </a:xfrm>
          <a:prstGeom prst="rect">
            <a:avLst/>
          </a:prstGeom>
          <a:noFill/>
        </p:spPr>
        <p:txBody>
          <a:bodyPr wrap="square" rtlCol="0">
            <a:spAutoFit/>
          </a:bodyPr>
          <a:lstStyle/>
          <a:p>
            <a:pPr algn="ctr"/>
            <a:r>
              <a:rPr lang="es-CO" sz="1400" b="1" dirty="0">
                <a:solidFill>
                  <a:prstClr val="white"/>
                </a:solidFill>
                <a:latin typeface="Rockwell" panose="02060603020205020403" pitchFamily="18" charset="0"/>
              </a:rPr>
              <a:t>Carta inconclusa - Vasily Vereshchagin - 1901 - Museo de Arte de Ucrania</a:t>
            </a:r>
          </a:p>
        </p:txBody>
      </p:sp>
      <p:sp>
        <p:nvSpPr>
          <p:cNvPr id="2" name="Marcador de pie de página 1">
            <a:extLst>
              <a:ext uri="{FF2B5EF4-FFF2-40B4-BE49-F238E27FC236}">
                <a16:creationId xmlns:a16="http://schemas.microsoft.com/office/drawing/2014/main" id="{EAA3396B-E7A8-4D47-9B08-F623C30D3428}"/>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301569891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0" r="100000"/>
                    </a14:imgEffect>
                    <a14:imgEffect>
                      <a14:brightnessContrast contrast="20000"/>
                    </a14:imgEffect>
                  </a14:imgLayer>
                </a14:imgProps>
              </a:ext>
              <a:ext uri="{28A0092B-C50C-407E-A947-70E740481C1C}">
                <a14:useLocalDpi xmlns:a14="http://schemas.microsoft.com/office/drawing/2010/main" val="0"/>
              </a:ext>
            </a:extLst>
          </a:blip>
          <a:srcRect l="45907" t="43451" r="41194" b="46741"/>
          <a:stretch/>
        </p:blipFill>
        <p:spPr bwMode="auto">
          <a:xfrm>
            <a:off x="4929352" y="4351283"/>
            <a:ext cx="2096814" cy="186033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0" r="100000"/>
                    </a14:imgEffect>
                    <a14:imgEffect>
                      <a14:brightnessContrast contrast="20000"/>
                    </a14:imgEffect>
                  </a14:imgLayer>
                </a14:imgProps>
              </a:ext>
              <a:ext uri="{28A0092B-C50C-407E-A947-70E740481C1C}">
                <a14:useLocalDpi xmlns:a14="http://schemas.microsoft.com/office/drawing/2010/main" val="0"/>
              </a:ext>
            </a:extLst>
          </a:blip>
          <a:srcRect l="61080" t="20509" r="23111" b="64945"/>
          <a:stretch/>
        </p:blipFill>
        <p:spPr bwMode="auto">
          <a:xfrm>
            <a:off x="7373007" y="0"/>
            <a:ext cx="2569780" cy="275896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arcador de pie de página 1">
            <a:extLst>
              <a:ext uri="{FF2B5EF4-FFF2-40B4-BE49-F238E27FC236}">
                <a16:creationId xmlns:a16="http://schemas.microsoft.com/office/drawing/2014/main" id="{3961A6B8-8E00-4DBC-A28B-82E1B5C8E3BA}"/>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298163657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ffectLst>
            <a:softEdge rad="635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arcador de pie de página 1">
            <a:extLst>
              <a:ext uri="{FF2B5EF4-FFF2-40B4-BE49-F238E27FC236}">
                <a16:creationId xmlns:a16="http://schemas.microsoft.com/office/drawing/2014/main" id="{C51149AE-207E-4818-AC59-5E50C3CFDF9E}"/>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278009586"/>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Rectángulo"/>
          <p:cNvSpPr/>
          <p:nvPr/>
        </p:nvSpPr>
        <p:spPr>
          <a:xfrm>
            <a:off x="1524000" y="2060849"/>
            <a:ext cx="9144000" cy="2169825"/>
          </a:xfrm>
          <a:prstGeom prst="rect">
            <a:avLst/>
          </a:prstGeom>
        </p:spPr>
        <p:txBody>
          <a:bodyPr wrap="square">
            <a:spAutoFit/>
          </a:bodyPr>
          <a:lstStyle/>
          <a:p>
            <a:pPr algn="just">
              <a:lnSpc>
                <a:spcPct val="150000"/>
              </a:lnSpc>
            </a:pPr>
            <a:r>
              <a:rPr lang="es-CO" dirty="0">
                <a:ln>
                  <a:solidFill>
                    <a:srgbClr val="FFFFFF"/>
                  </a:solidFill>
                </a:ln>
                <a:solidFill>
                  <a:srgbClr val="FFFFFF"/>
                </a:solidFill>
                <a:latin typeface="Courier New" panose="02070309020205020404" pitchFamily="49" charset="0"/>
                <a:cs typeface="Courier New" panose="02070309020205020404" pitchFamily="49" charset="0"/>
              </a:rPr>
              <a:t>Cuidar es el arte de poner en juego la vida, de arriesgar la existencia, de darse sin temor, a lo otro de sí, para no ser retenido, para no retirarse, para perderle el miedo a la muerte...</a:t>
            </a:r>
          </a:p>
          <a:p>
            <a:pPr algn="just">
              <a:lnSpc>
                <a:spcPct val="150000"/>
              </a:lnSpc>
            </a:pPr>
            <a:endParaRPr lang="es-CO" dirty="0">
              <a:ln>
                <a:solidFill>
                  <a:srgbClr val="FFFFFF"/>
                </a:solidFill>
              </a:ln>
              <a:solidFill>
                <a:srgbClr val="FFFFFF"/>
              </a:solidFill>
              <a:latin typeface="Courier New" panose="02070309020205020404" pitchFamily="49" charset="0"/>
              <a:cs typeface="Courier New" panose="02070309020205020404" pitchFamily="49" charset="0"/>
            </a:endParaRPr>
          </a:p>
        </p:txBody>
      </p:sp>
      <p:sp>
        <p:nvSpPr>
          <p:cNvPr id="3" name="Marcador de pie de página 2">
            <a:extLst>
              <a:ext uri="{FF2B5EF4-FFF2-40B4-BE49-F238E27FC236}">
                <a16:creationId xmlns:a16="http://schemas.microsoft.com/office/drawing/2014/main" id="{95124D8C-820A-45C9-ADB5-E68455AAED64}"/>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1323924519"/>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7696EE16-3646-4BB4-B734-AA4C9A98AB2C}"/>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122616338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2EB61AB3-D905-4BD1-B358-D82FCEA917BF}"/>
              </a:ext>
            </a:extLst>
          </p:cNvPr>
          <p:cNvSpPr>
            <a:spLocks noGrp="1"/>
          </p:cNvSpPr>
          <p:nvPr>
            <p:ph type="ftr" sz="quarter" idx="11"/>
          </p:nvPr>
        </p:nvSpPr>
        <p:spPr/>
        <p:txBody>
          <a:bodyPr/>
          <a:lstStyle/>
          <a:p>
            <a:r>
              <a:rPr lang="es-CO"/>
              <a:t>Karen Correa - 2021</a:t>
            </a:r>
          </a:p>
        </p:txBody>
      </p:sp>
      <p:pic>
        <p:nvPicPr>
          <p:cNvPr id="1026" name="Picture 2" descr="Municipio no cobrará predial al Hospital Federico Lleras por los próximos  10 años">
            <a:extLst>
              <a:ext uri="{FF2B5EF4-FFF2-40B4-BE49-F238E27FC236}">
                <a16:creationId xmlns:a16="http://schemas.microsoft.com/office/drawing/2014/main" id="{87EC373E-C8B5-4227-9E18-92003F408F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5106" y="836579"/>
            <a:ext cx="7986644" cy="5321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08541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n 1" descr="Red Cross Nurse, 1951. Photo by Allan Grant"/>
          <p:cNvPicPr/>
          <p:nvPr/>
        </p:nvPicPr>
        <p:blipFill>
          <a:blip r:embed="rId2">
            <a:extLst>
              <a:ext uri="{28A0092B-C50C-407E-A947-70E740481C1C}">
                <a14:useLocalDpi xmlns:a14="http://schemas.microsoft.com/office/drawing/2010/main" val="0"/>
              </a:ext>
            </a:extLst>
          </a:blip>
          <a:srcRect/>
          <a:stretch>
            <a:fillRect/>
          </a:stretch>
        </p:blipFill>
        <p:spPr bwMode="auto">
          <a:xfrm>
            <a:off x="3714750" y="0"/>
            <a:ext cx="4762500" cy="6858000"/>
          </a:xfrm>
          <a:prstGeom prst="rect">
            <a:avLst/>
          </a:prstGeom>
          <a:noFill/>
          <a:ln>
            <a:noFill/>
          </a:ln>
          <a:effectLst>
            <a:softEdge rad="127000"/>
          </a:effectLst>
        </p:spPr>
      </p:pic>
      <p:sp>
        <p:nvSpPr>
          <p:cNvPr id="3" name="Marcador de pie de página 2">
            <a:extLst>
              <a:ext uri="{FF2B5EF4-FFF2-40B4-BE49-F238E27FC236}">
                <a16:creationId xmlns:a16="http://schemas.microsoft.com/office/drawing/2014/main" id="{03C055C8-CED2-4E2C-8C7B-73A18F1A2395}"/>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308953980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n 1" descr="Nurses on a motorcycle. And WHERE's their helmets?? Rebels!"/>
          <p:cNvPicPr/>
          <p:nvPr/>
        </p:nvPicPr>
        <p:blipFill>
          <a:blip r:embed="rId2">
            <a:extLst>
              <a:ext uri="{28A0092B-C50C-407E-A947-70E740481C1C}">
                <a14:useLocalDpi xmlns:a14="http://schemas.microsoft.com/office/drawing/2010/main" val="0"/>
              </a:ext>
            </a:extLst>
          </a:blip>
          <a:srcRect/>
          <a:stretch>
            <a:fillRect/>
          </a:stretch>
        </p:blipFill>
        <p:spPr bwMode="auto">
          <a:xfrm>
            <a:off x="3652837" y="0"/>
            <a:ext cx="5138738" cy="6858000"/>
          </a:xfrm>
          <a:prstGeom prst="rect">
            <a:avLst/>
          </a:prstGeom>
          <a:noFill/>
          <a:ln>
            <a:noFill/>
          </a:ln>
          <a:effectLst>
            <a:softEdge rad="127000"/>
          </a:effectLst>
        </p:spPr>
      </p:pic>
      <p:sp>
        <p:nvSpPr>
          <p:cNvPr id="3" name="Marcador de pie de página 2">
            <a:extLst>
              <a:ext uri="{FF2B5EF4-FFF2-40B4-BE49-F238E27FC236}">
                <a16:creationId xmlns:a16="http://schemas.microsoft.com/office/drawing/2014/main" id="{00C4A4BB-7CBA-4487-A6A8-B2EDAFC75471}"/>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29393371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20B49722-A852-49B3-A6FC-6BA81FF823AB}"/>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6834491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emai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524000" y="1"/>
            <a:ext cx="9155088" cy="684843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1524000" y="5517233"/>
            <a:ext cx="9144000" cy="1144801"/>
          </a:xfrm>
          <a:prstGeom prst="rect">
            <a:avLst/>
          </a:prstGeom>
          <a:noFill/>
        </p:spPr>
        <p:txBody>
          <a:bodyPr wrap="square" rtlCol="0">
            <a:spAutoFit/>
          </a:bodyPr>
          <a:lstStyle/>
          <a:p>
            <a:pPr algn="ctr">
              <a:lnSpc>
                <a:spcPct val="150000"/>
              </a:lnSpc>
            </a:pPr>
            <a:r>
              <a:rPr lang="es-CO" sz="2000" spc="300" dirty="0">
                <a:ln>
                  <a:solidFill>
                    <a:srgbClr val="000000"/>
                  </a:solidFill>
                </a:ln>
                <a:solidFill>
                  <a:srgbClr val="000000"/>
                </a:solidFill>
                <a:latin typeface="Rockwell" panose="02060603020205020403" pitchFamily="18" charset="0"/>
              </a:rPr>
              <a:t>ÓSCAR MUÑOZ - </a:t>
            </a:r>
            <a:r>
              <a:rPr lang="es-CO" sz="2800" spc="300" dirty="0">
                <a:ln>
                  <a:solidFill>
                    <a:srgbClr val="000000"/>
                  </a:solidFill>
                </a:ln>
                <a:solidFill>
                  <a:srgbClr val="000000"/>
                </a:solidFill>
                <a:latin typeface="Rockwell" panose="02060603020205020403" pitchFamily="18" charset="0"/>
              </a:rPr>
              <a:t>Aliento</a:t>
            </a:r>
            <a:r>
              <a:rPr lang="es-CO" sz="2000" spc="300" dirty="0">
                <a:ln>
                  <a:solidFill>
                    <a:srgbClr val="000000"/>
                  </a:solidFill>
                </a:ln>
                <a:solidFill>
                  <a:srgbClr val="000000"/>
                </a:solidFill>
                <a:latin typeface="Rockwell" panose="02060603020205020403" pitchFamily="18" charset="0"/>
              </a:rPr>
              <a:t> - 1996 </a:t>
            </a:r>
          </a:p>
          <a:p>
            <a:pPr algn="ctr">
              <a:lnSpc>
                <a:spcPct val="150000"/>
              </a:lnSpc>
            </a:pPr>
            <a:r>
              <a:rPr lang="es-CO" sz="2000" dirty="0">
                <a:ln>
                  <a:solidFill>
                    <a:srgbClr val="000000"/>
                  </a:solidFill>
                </a:ln>
                <a:solidFill>
                  <a:srgbClr val="000000"/>
                </a:solidFill>
                <a:latin typeface="Rockwell" panose="02060603020205020403" pitchFamily="18" charset="0"/>
              </a:rPr>
              <a:t>[12 discos metálicos, serigrafía sobre película grasa. 20 cm de diámetro c/u]</a:t>
            </a:r>
          </a:p>
        </p:txBody>
      </p:sp>
      <p:sp>
        <p:nvSpPr>
          <p:cNvPr id="2" name="Marcador de pie de página 1">
            <a:extLst>
              <a:ext uri="{FF2B5EF4-FFF2-40B4-BE49-F238E27FC236}">
                <a16:creationId xmlns:a16="http://schemas.microsoft.com/office/drawing/2014/main" id="{D98C9385-C987-4559-8854-768D9A1EEFD7}"/>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244597343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graysc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524000" y="1052736"/>
            <a:ext cx="9207574" cy="46997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arcador de pie de página 1">
            <a:extLst>
              <a:ext uri="{FF2B5EF4-FFF2-40B4-BE49-F238E27FC236}">
                <a16:creationId xmlns:a16="http://schemas.microsoft.com/office/drawing/2014/main" id="{C85CA12B-E6C2-45CD-A3AC-9EC9C37C25F5}"/>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8373224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graysc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t="17533" r="2502" b="4822"/>
          <a:stretch/>
        </p:blipFill>
        <p:spPr bwMode="auto">
          <a:xfrm>
            <a:off x="1524000" y="620688"/>
            <a:ext cx="9144000" cy="545564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arcador de pie de página 1">
            <a:extLst>
              <a:ext uri="{FF2B5EF4-FFF2-40B4-BE49-F238E27FC236}">
                <a16:creationId xmlns:a16="http://schemas.microsoft.com/office/drawing/2014/main" id="{2C872648-7F31-4D2B-9A3A-1F0794DC0C62}"/>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421731142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email">
            <a:grayscl/>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524000" y="93261"/>
            <a:ext cx="9144000" cy="654922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arcador de pie de página 1">
            <a:extLst>
              <a:ext uri="{FF2B5EF4-FFF2-40B4-BE49-F238E27FC236}">
                <a16:creationId xmlns:a16="http://schemas.microsoft.com/office/drawing/2014/main" id="{A5E2D7DC-68AA-4C99-9835-68DEEA83A3B6}"/>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2649249938"/>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email">
            <a:graysc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719737" y="17438"/>
            <a:ext cx="4560375" cy="684056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arcador de pie de página 1">
            <a:extLst>
              <a:ext uri="{FF2B5EF4-FFF2-40B4-BE49-F238E27FC236}">
                <a16:creationId xmlns:a16="http://schemas.microsoft.com/office/drawing/2014/main" id="{F21920D0-92FB-46D7-B9CA-3235030B0705}"/>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290293074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email">
            <a:grayscl/>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991545" y="3200"/>
            <a:ext cx="8397551" cy="6858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arcador de pie de página 1">
            <a:extLst>
              <a:ext uri="{FF2B5EF4-FFF2-40B4-BE49-F238E27FC236}">
                <a16:creationId xmlns:a16="http://schemas.microsoft.com/office/drawing/2014/main" id="{C9A18209-95FC-48EF-BDC6-87C8FCE51D13}"/>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102012395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grayscl/>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79576" y="12948"/>
            <a:ext cx="7701102" cy="684542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Marcador de pie de página 1">
            <a:extLst>
              <a:ext uri="{FF2B5EF4-FFF2-40B4-BE49-F238E27FC236}">
                <a16:creationId xmlns:a16="http://schemas.microsoft.com/office/drawing/2014/main" id="{46288989-69E0-4D09-B16E-A941B705F148}"/>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330442772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2 Marcador de contenido">
            <a:extLst>
              <a:ext uri="{FF2B5EF4-FFF2-40B4-BE49-F238E27FC236}">
                <a16:creationId xmlns:a16="http://schemas.microsoft.com/office/drawing/2014/main" id="{A8D6F7EB-6719-F642-AEA6-B71BC9264C47}"/>
              </a:ext>
            </a:extLst>
          </p:cNvPr>
          <p:cNvSpPr txBox="1">
            <a:spLocks/>
          </p:cNvSpPr>
          <p:nvPr/>
        </p:nvSpPr>
        <p:spPr>
          <a:xfrm>
            <a:off x="894001" y="2303715"/>
            <a:ext cx="10172317" cy="1796337"/>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CO" sz="2000" b="1" dirty="0">
                <a:latin typeface="Segoe UI" panose="020B0502040204020203" pitchFamily="34" charset="0"/>
                <a:ea typeface="Segoe UI" panose="020B0502040204020203" pitchFamily="34" charset="0"/>
                <a:cs typeface="Segoe UI" panose="020B0502040204020203" pitchFamily="34" charset="0"/>
              </a:rPr>
              <a:t>Desde la labor epidemiológica </a:t>
            </a:r>
            <a:r>
              <a:rPr lang="es-CO" sz="2000" dirty="0">
                <a:latin typeface="Segoe UI" panose="020B0502040204020203" pitchFamily="34" charset="0"/>
                <a:ea typeface="Segoe UI" panose="020B0502040204020203" pitchFamily="34" charset="0"/>
                <a:cs typeface="Segoe UI" panose="020B0502040204020203" pitchFamily="34" charset="0"/>
              </a:rPr>
              <a:t>(SSMI)</a:t>
            </a:r>
          </a:p>
          <a:p>
            <a:r>
              <a:rPr lang="es-CO" sz="2000" b="1" dirty="0">
                <a:latin typeface="Segoe UI" panose="020B0502040204020203" pitchFamily="34" charset="0"/>
                <a:ea typeface="Segoe UI" panose="020B0502040204020203" pitchFamily="34" charset="0"/>
                <a:cs typeface="Segoe UI" panose="020B0502040204020203" pitchFamily="34" charset="0"/>
              </a:rPr>
              <a:t>Desde mi actividad como docente catedrática </a:t>
            </a:r>
            <a:r>
              <a:rPr lang="es-CO" sz="2000" dirty="0">
                <a:latin typeface="Segoe UI" panose="020B0502040204020203" pitchFamily="34" charset="0"/>
                <a:ea typeface="Segoe UI" panose="020B0502040204020203" pitchFamily="34" charset="0"/>
                <a:cs typeface="Segoe UI" panose="020B0502040204020203" pitchFamily="34" charset="0"/>
              </a:rPr>
              <a:t>(UT)</a:t>
            </a:r>
          </a:p>
          <a:p>
            <a:r>
              <a:rPr lang="es-CO" sz="2000" b="1" dirty="0">
                <a:latin typeface="Segoe UI" panose="020B0502040204020203" pitchFamily="34" charset="0"/>
                <a:ea typeface="Segoe UI" panose="020B0502040204020203" pitchFamily="34" charset="0"/>
                <a:cs typeface="Segoe UI" panose="020B0502040204020203" pitchFamily="34" charset="0"/>
              </a:rPr>
              <a:t>Desde mi actividad como Investigadora </a:t>
            </a:r>
            <a:r>
              <a:rPr lang="es-CO" sz="2000" dirty="0">
                <a:latin typeface="Segoe UI" panose="020B0502040204020203" pitchFamily="34" charset="0"/>
                <a:ea typeface="Segoe UI" panose="020B0502040204020203" pitchFamily="34" charset="0"/>
                <a:cs typeface="Segoe UI" panose="020B0502040204020203" pitchFamily="34" charset="0"/>
              </a:rPr>
              <a:t>(</a:t>
            </a:r>
            <a:r>
              <a:rPr lang="es-CO" sz="2000" dirty="0" err="1">
                <a:latin typeface="Segoe UI" panose="020B0502040204020203" pitchFamily="34" charset="0"/>
                <a:ea typeface="Segoe UI" panose="020B0502040204020203" pitchFamily="34" charset="0"/>
                <a:cs typeface="Segoe UI" panose="020B0502040204020203" pitchFamily="34" charset="0"/>
              </a:rPr>
              <a:t>CUIDSA</a:t>
            </a:r>
            <a:r>
              <a:rPr lang="es-CO" sz="2000" dirty="0">
                <a:latin typeface="Segoe UI" panose="020B0502040204020203" pitchFamily="34" charset="0"/>
                <a:ea typeface="Segoe UI" panose="020B0502040204020203" pitchFamily="34" charset="0"/>
                <a:cs typeface="Segoe UI" panose="020B0502040204020203" pitchFamily="34" charset="0"/>
              </a:rPr>
              <a:t>- UT y Semillero de investigación en dolor ALGEA)</a:t>
            </a:r>
          </a:p>
          <a:p>
            <a:r>
              <a:rPr lang="es-CO" sz="2000" b="1" dirty="0">
                <a:latin typeface="Segoe UI" panose="020B0502040204020203" pitchFamily="34" charset="0"/>
                <a:ea typeface="Segoe UI" panose="020B0502040204020203" pitchFamily="34" charset="0"/>
                <a:cs typeface="Segoe UI" panose="020B0502040204020203" pitchFamily="34" charset="0"/>
              </a:rPr>
              <a:t>Desde mis posturas en grupos de trabajo y académicos </a:t>
            </a:r>
            <a:r>
              <a:rPr lang="es-CO" sz="2000" dirty="0">
                <a:latin typeface="Segoe UI" panose="020B0502040204020203" pitchFamily="34" charset="0"/>
                <a:ea typeface="Segoe UI" panose="020B0502040204020203" pitchFamily="34" charset="0"/>
                <a:cs typeface="Segoe UI" panose="020B0502040204020203" pitchFamily="34" charset="0"/>
              </a:rPr>
              <a:t>(Sigma Theta Tau International – Sociedad de Honor de Enfermería y GT Salud Internacional y Soberanía Sanitaria- CLACSO)</a:t>
            </a:r>
          </a:p>
        </p:txBody>
      </p:sp>
      <p:sp>
        <p:nvSpPr>
          <p:cNvPr id="7" name="1 Título">
            <a:extLst>
              <a:ext uri="{FF2B5EF4-FFF2-40B4-BE49-F238E27FC236}">
                <a16:creationId xmlns:a16="http://schemas.microsoft.com/office/drawing/2014/main" id="{C1B5E59B-5782-6849-B1A0-D73D7C4FC118}"/>
              </a:ext>
            </a:extLst>
          </p:cNvPr>
          <p:cNvSpPr txBox="1">
            <a:spLocks/>
          </p:cNvSpPr>
          <p:nvPr/>
        </p:nvSpPr>
        <p:spPr>
          <a:xfrm>
            <a:off x="894001" y="1027059"/>
            <a:ext cx="6146906" cy="770568"/>
          </a:xfrm>
          <a:prstGeom prst="rect">
            <a:avLst/>
          </a:prstGeom>
        </p:spPr>
        <p:txBody>
          <a:bodyPr vert="horz" lIns="101882" tIns="50941" rIns="101882" bIns="50941" rtlCol="0" anchor="ctr">
            <a:normAutofit fontScale="97500"/>
          </a:bodyPr>
          <a:lstStyle>
            <a:lvl1pPr algn="ctr" defTabSz="1018824" rtl="0" eaLnBrk="1" latinLnBrk="0" hangingPunct="1">
              <a:spcBef>
                <a:spcPct val="0"/>
              </a:spcBef>
              <a:buNone/>
              <a:defRPr sz="4900" kern="1200">
                <a:solidFill>
                  <a:schemeClr val="tx1"/>
                </a:solidFill>
                <a:latin typeface="+mj-lt"/>
                <a:ea typeface="+mj-ea"/>
                <a:cs typeface="+mj-cs"/>
              </a:defRPr>
            </a:lvl1pPr>
          </a:lstStyle>
          <a:p>
            <a:pPr algn="l"/>
            <a:r>
              <a:rPr lang="es-CO" sz="4400" b="1" dirty="0">
                <a:solidFill>
                  <a:srgbClr val="D11D5E"/>
                </a:solidFill>
                <a:latin typeface="Segoe UI" panose="020B0502040204020203" pitchFamily="34" charset="0"/>
                <a:ea typeface="Segoe UI" panose="020B0502040204020203" pitchFamily="34" charset="0"/>
                <a:cs typeface="Segoe UI" panose="020B0502040204020203" pitchFamily="34" charset="0"/>
              </a:rPr>
              <a:t>Conflicto de Intereses</a:t>
            </a:r>
          </a:p>
        </p:txBody>
      </p:sp>
      <p:sp>
        <p:nvSpPr>
          <p:cNvPr id="5" name="2 Marcador de contenido">
            <a:extLst>
              <a:ext uri="{FF2B5EF4-FFF2-40B4-BE49-F238E27FC236}">
                <a16:creationId xmlns:a16="http://schemas.microsoft.com/office/drawing/2014/main" id="{1C94C007-D858-4914-A1C2-63DE147973AC}"/>
              </a:ext>
            </a:extLst>
          </p:cNvPr>
          <p:cNvSpPr txBox="1">
            <a:spLocks/>
          </p:cNvSpPr>
          <p:nvPr/>
        </p:nvSpPr>
        <p:spPr>
          <a:xfrm>
            <a:off x="1115226" y="4576644"/>
            <a:ext cx="10172317" cy="179633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s-CO" sz="2000" b="1" dirty="0">
                <a:solidFill>
                  <a:srgbClr val="0070C0"/>
                </a:solidFill>
                <a:latin typeface="Segoe UI" panose="020B0502040204020203" pitchFamily="34" charset="0"/>
                <a:ea typeface="Segoe UI" panose="020B0502040204020203" pitchFamily="34" charset="0"/>
                <a:cs typeface="Segoe UI" panose="020B0502040204020203" pitchFamily="34" charset="0"/>
              </a:rPr>
              <a:t>Lo expresado aquí manifiesta la postura de la Autora, independientemente de su filiación institucional y académica</a:t>
            </a:r>
            <a:r>
              <a:rPr lang="es-CO" sz="2000" dirty="0">
                <a:latin typeface="Segoe UI" panose="020B0502040204020203" pitchFamily="34" charset="0"/>
                <a:ea typeface="Segoe UI" panose="020B0502040204020203" pitchFamily="34" charset="0"/>
                <a:cs typeface="Segoe UI" panose="020B0502040204020203" pitchFamily="34" charset="0"/>
              </a:rPr>
              <a:t>.</a:t>
            </a:r>
          </a:p>
        </p:txBody>
      </p:sp>
      <p:sp>
        <p:nvSpPr>
          <p:cNvPr id="2" name="Marcador de pie de página 1">
            <a:extLst>
              <a:ext uri="{FF2B5EF4-FFF2-40B4-BE49-F238E27FC236}">
                <a16:creationId xmlns:a16="http://schemas.microsoft.com/office/drawing/2014/main" id="{C0746752-FC45-43BA-85FA-F13EA38901F9}"/>
              </a:ext>
            </a:extLst>
          </p:cNvPr>
          <p:cNvSpPr>
            <a:spLocks noGrp="1"/>
          </p:cNvSpPr>
          <p:nvPr>
            <p:ph type="ftr" sz="quarter" idx="11"/>
          </p:nvPr>
        </p:nvSpPr>
        <p:spPr/>
        <p:txBody>
          <a:bodyPr/>
          <a:lstStyle/>
          <a:p>
            <a:r>
              <a:rPr lang="es-CO"/>
              <a:t>Karen Correa - 2021</a:t>
            </a:r>
          </a:p>
        </p:txBody>
      </p:sp>
    </p:spTree>
    <p:extLst>
      <p:ext uri="{BB962C8B-B14F-4D97-AF65-F5344CB8AC3E}">
        <p14:creationId xmlns:p14="http://schemas.microsoft.com/office/powerpoint/2010/main" val="37352732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ie de página 1">
            <a:extLst>
              <a:ext uri="{FF2B5EF4-FFF2-40B4-BE49-F238E27FC236}">
                <a16:creationId xmlns:a16="http://schemas.microsoft.com/office/drawing/2014/main" id="{52DD0DCC-140F-43EA-B368-8D44385051B1}"/>
              </a:ext>
            </a:extLst>
          </p:cNvPr>
          <p:cNvSpPr>
            <a:spLocks noGrp="1"/>
          </p:cNvSpPr>
          <p:nvPr>
            <p:ph type="ftr" sz="quarter" idx="11"/>
          </p:nvPr>
        </p:nvSpPr>
        <p:spPr/>
        <p:txBody>
          <a:bodyPr/>
          <a:lstStyle/>
          <a:p>
            <a:r>
              <a:rPr lang="es-CO"/>
              <a:t>Karen Correa - 2021</a:t>
            </a:r>
          </a:p>
        </p:txBody>
      </p:sp>
      <p:pic>
        <p:nvPicPr>
          <p:cNvPr id="4" name="Imagen 3" descr="Personas posando para una foto&#10;&#10;Descripción generada automáticamente">
            <a:extLst>
              <a:ext uri="{FF2B5EF4-FFF2-40B4-BE49-F238E27FC236}">
                <a16:creationId xmlns:a16="http://schemas.microsoft.com/office/drawing/2014/main" id="{8C11712A-AC4F-4F70-B425-C291A95C09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26872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37856857-81F9-41F2-BD1C-B61DC1593DB3}"/>
              </a:ext>
            </a:extLst>
          </p:cNvPr>
          <p:cNvSpPr>
            <a:spLocks noGrp="1"/>
          </p:cNvSpPr>
          <p:nvPr>
            <p:ph type="ftr" sz="quarter" idx="11"/>
          </p:nvPr>
        </p:nvSpPr>
        <p:spPr/>
        <p:txBody>
          <a:bodyPr/>
          <a:lstStyle/>
          <a:p>
            <a:r>
              <a:rPr lang="es-CO"/>
              <a:t>Karen Correa - 2021</a:t>
            </a:r>
          </a:p>
        </p:txBody>
      </p:sp>
      <p:sp>
        <p:nvSpPr>
          <p:cNvPr id="5" name="1 Título">
            <a:extLst>
              <a:ext uri="{FF2B5EF4-FFF2-40B4-BE49-F238E27FC236}">
                <a16:creationId xmlns:a16="http://schemas.microsoft.com/office/drawing/2014/main" id="{C82E1505-50C4-4F1D-B248-507E914CCF73}"/>
              </a:ext>
            </a:extLst>
          </p:cNvPr>
          <p:cNvSpPr txBox="1">
            <a:spLocks/>
          </p:cNvSpPr>
          <p:nvPr/>
        </p:nvSpPr>
        <p:spPr>
          <a:xfrm>
            <a:off x="379651" y="1084209"/>
            <a:ext cx="6830774" cy="770568"/>
          </a:xfrm>
          <a:prstGeom prst="rect">
            <a:avLst/>
          </a:prstGeom>
        </p:spPr>
        <p:txBody>
          <a:bodyPr vert="horz" lIns="101882" tIns="50941" rIns="101882" bIns="50941" rtlCol="0" anchor="ctr">
            <a:normAutofit fontScale="82500" lnSpcReduction="10000"/>
          </a:bodyPr>
          <a:lstStyle>
            <a:lvl1pPr algn="ctr" defTabSz="1018824" rtl="0" eaLnBrk="1" latinLnBrk="0" hangingPunct="1">
              <a:spcBef>
                <a:spcPct val="0"/>
              </a:spcBef>
              <a:buNone/>
              <a:defRPr sz="4900" kern="1200">
                <a:solidFill>
                  <a:schemeClr val="tx1"/>
                </a:solidFill>
                <a:latin typeface="+mj-lt"/>
                <a:ea typeface="+mj-ea"/>
                <a:cs typeface="+mj-cs"/>
              </a:defRPr>
            </a:lvl1pPr>
          </a:lstStyle>
          <a:p>
            <a:pPr algn="l"/>
            <a:r>
              <a:rPr lang="es-CO" sz="4400" b="1" dirty="0">
                <a:solidFill>
                  <a:srgbClr val="D11D5E"/>
                </a:solidFill>
                <a:latin typeface="Segoe UI" panose="020B0502040204020203" pitchFamily="34" charset="0"/>
                <a:ea typeface="Segoe UI" panose="020B0502040204020203" pitchFamily="34" charset="0"/>
                <a:cs typeface="Segoe UI" panose="020B0502040204020203" pitchFamily="34" charset="0"/>
              </a:rPr>
              <a:t>Mirada desde la experiencia</a:t>
            </a:r>
          </a:p>
        </p:txBody>
      </p:sp>
      <p:pic>
        <p:nvPicPr>
          <p:cNvPr id="1026" name="Picture 2" descr="Complejo Carcelario y Penitenciario de Ibagué PICALEÑA - COIBA">
            <a:extLst>
              <a:ext uri="{FF2B5EF4-FFF2-40B4-BE49-F238E27FC236}">
                <a16:creationId xmlns:a16="http://schemas.microsoft.com/office/drawing/2014/main" id="{C8157A90-EA74-47DB-A034-046CE9FD63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7302" y="1854777"/>
            <a:ext cx="7768423" cy="4262581"/>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00419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TotalTime>
  <Words>1715</Words>
  <Application>Microsoft Office PowerPoint</Application>
  <PresentationFormat>Panorámica</PresentationFormat>
  <Paragraphs>205</Paragraphs>
  <Slides>80</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80</vt:i4>
      </vt:variant>
    </vt:vector>
  </HeadingPairs>
  <TitlesOfParts>
    <vt:vector size="88" baseType="lpstr">
      <vt:lpstr>Arial</vt:lpstr>
      <vt:lpstr>Calibri</vt:lpstr>
      <vt:lpstr>Calibri Light</vt:lpstr>
      <vt:lpstr>Courier New</vt:lpstr>
      <vt:lpstr>Perpetua</vt:lpstr>
      <vt:lpstr>Rockwell</vt:lpstr>
      <vt:lpstr>Segoe UI</vt:lpstr>
      <vt:lpstr>Tema de Office</vt:lpstr>
      <vt:lpstr>Experiencias y retos de la vigilancia en salud pública en tiempos de pandemia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Campo de Conocimiento</vt:lpstr>
      <vt:lpstr>Patrones de Conocimiento</vt:lpstr>
      <vt:lpstr>Presentación de PowerPoint</vt:lpstr>
      <vt:lpstr>Dimensión Política y Social</vt:lpstr>
      <vt:lpstr>Dimensión Política y Social</vt:lpstr>
      <vt:lpstr>Dimensión Política y Social</vt:lpstr>
      <vt:lpstr>Dimensión Política y Social</vt:lpstr>
      <vt:lpstr>Presentación de PowerPoint</vt:lpstr>
      <vt:lpstr>Presentación de PowerPoint</vt:lpstr>
      <vt:lpstr>Presentación de PowerPoint</vt:lpstr>
      <vt:lpstr>Fundamentos Teóricos y Filosóficos del conocimiento emancipatorio en Enfermería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Javi Aven</dc:creator>
  <cp:lastModifiedBy>Tribunal Enfermería</cp:lastModifiedBy>
  <cp:revision>42</cp:revision>
  <dcterms:created xsi:type="dcterms:W3CDTF">2020-07-23T17:53:57Z</dcterms:created>
  <dcterms:modified xsi:type="dcterms:W3CDTF">2021-05-21T15:17:01Z</dcterms:modified>
</cp:coreProperties>
</file>