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6" r:id="rId7"/>
    <p:sldId id="267" r:id="rId8"/>
    <p:sldId id="286" r:id="rId9"/>
    <p:sldId id="264" r:id="rId10"/>
    <p:sldId id="269" r:id="rId11"/>
    <p:sldId id="257" r:id="rId12"/>
    <p:sldId id="270" r:id="rId13"/>
    <p:sldId id="271" r:id="rId14"/>
    <p:sldId id="273" r:id="rId15"/>
    <p:sldId id="275" r:id="rId16"/>
    <p:sldId id="276" r:id="rId17"/>
    <p:sldId id="278" r:id="rId18"/>
    <p:sldId id="280" r:id="rId19"/>
    <p:sldId id="281" r:id="rId20"/>
    <p:sldId id="282" r:id="rId21"/>
    <p:sldId id="283" r:id="rId22"/>
    <p:sldId id="284" r:id="rId23"/>
    <p:sldId id="285" r:id="rId24"/>
    <p:sldId id="258" r:id="rId25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155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6257A1-B81F-0948-8DBA-4451734A25A6}" type="doc">
      <dgm:prSet loTypeId="urn:microsoft.com/office/officeart/2005/8/layout/radial4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1405D9AD-EE6C-7E4C-88A4-4C75EB663C6B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s-ES" sz="1600" dirty="0">
              <a:solidFill>
                <a:schemeClr val="tx1"/>
              </a:solidFill>
            </a:rPr>
            <a:t>Ética Estudiante de Enfermería</a:t>
          </a:r>
        </a:p>
      </dgm:t>
    </dgm:pt>
    <dgm:pt modelId="{9635BE40-1340-A34D-A407-EF427EC917D0}" type="parTrans" cxnId="{6C874E4C-E9AB-8246-A944-828198452D1C}">
      <dgm:prSet/>
      <dgm:spPr/>
      <dgm:t>
        <a:bodyPr/>
        <a:lstStyle/>
        <a:p>
          <a:endParaRPr lang="es-ES"/>
        </a:p>
      </dgm:t>
    </dgm:pt>
    <dgm:pt modelId="{7DF0902A-EF5B-6343-A1EC-613B340A4EB6}" type="sibTrans" cxnId="{6C874E4C-E9AB-8246-A944-828198452D1C}">
      <dgm:prSet/>
      <dgm:spPr/>
      <dgm:t>
        <a:bodyPr/>
        <a:lstStyle/>
        <a:p>
          <a:endParaRPr lang="es-ES"/>
        </a:p>
      </dgm:t>
    </dgm:pt>
    <dgm:pt modelId="{9C297664-2A65-5642-8306-8DE9221BB689}">
      <dgm:prSet phldrT="[Texto]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/>
            <a:t>Formación desde el Hogar</a:t>
          </a:r>
        </a:p>
      </dgm:t>
    </dgm:pt>
    <dgm:pt modelId="{45FC0746-FFE3-6D4D-8008-8C01BD6C2597}" type="parTrans" cxnId="{FEC0563C-CBAA-B441-A9AA-24B41440694A}">
      <dgm:prSet/>
      <dgm:spPr/>
      <dgm:t>
        <a:bodyPr/>
        <a:lstStyle/>
        <a:p>
          <a:endParaRPr lang="es-ES"/>
        </a:p>
      </dgm:t>
    </dgm:pt>
    <dgm:pt modelId="{E15C4BD1-1A8D-CC4D-9D48-F77CD95AB731}" type="sibTrans" cxnId="{FEC0563C-CBAA-B441-A9AA-24B41440694A}">
      <dgm:prSet/>
      <dgm:spPr/>
      <dgm:t>
        <a:bodyPr/>
        <a:lstStyle/>
        <a:p>
          <a:endParaRPr lang="es-ES"/>
        </a:p>
      </dgm:t>
    </dgm:pt>
    <dgm:pt modelId="{AC95D25B-4553-2D4A-8103-41DE88061439}">
      <dgm:prSet phldrT="[Texto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/>
            <a:t>Trasmisión y ejemplo docente</a:t>
          </a:r>
        </a:p>
      </dgm:t>
    </dgm:pt>
    <dgm:pt modelId="{7ED67070-AA37-2E41-9AA4-42A8656317C7}" type="parTrans" cxnId="{C8C1BA45-2665-6C41-9A9C-F73A7206047D}">
      <dgm:prSet/>
      <dgm:spPr/>
      <dgm:t>
        <a:bodyPr/>
        <a:lstStyle/>
        <a:p>
          <a:endParaRPr lang="es-ES"/>
        </a:p>
      </dgm:t>
    </dgm:pt>
    <dgm:pt modelId="{0A61DF8B-F5FC-BB4C-B939-5FD0B16AA709}" type="sibTrans" cxnId="{C8C1BA45-2665-6C41-9A9C-F73A7206047D}">
      <dgm:prSet/>
      <dgm:spPr/>
      <dgm:t>
        <a:bodyPr/>
        <a:lstStyle/>
        <a:p>
          <a:endParaRPr lang="es-ES"/>
        </a:p>
      </dgm:t>
    </dgm:pt>
    <dgm:pt modelId="{9A21135A-CB50-524E-821C-9A2989CEE816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/>
            <a:t>Normatividad y códigos</a:t>
          </a:r>
        </a:p>
      </dgm:t>
    </dgm:pt>
    <dgm:pt modelId="{1627D4C2-1EF5-9344-B368-D19061BC036A}" type="parTrans" cxnId="{E7976D80-4D19-4048-AAF6-0598C342C9B2}">
      <dgm:prSet/>
      <dgm:spPr/>
      <dgm:t>
        <a:bodyPr/>
        <a:lstStyle/>
        <a:p>
          <a:endParaRPr lang="es-ES"/>
        </a:p>
      </dgm:t>
    </dgm:pt>
    <dgm:pt modelId="{5A6FD817-50BE-8648-8BE2-0811213C3C85}" type="sibTrans" cxnId="{E7976D80-4D19-4048-AAF6-0598C342C9B2}">
      <dgm:prSet/>
      <dgm:spPr/>
      <dgm:t>
        <a:bodyPr/>
        <a:lstStyle/>
        <a:p>
          <a:endParaRPr lang="es-ES"/>
        </a:p>
      </dgm:t>
    </dgm:pt>
    <dgm:pt modelId="{E43D5A37-1D68-DF4F-903F-61C474923854}">
      <dgm:prSet phldrT="[Texto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/>
            <a:t>Experiencias en el aula de clase con docentes y estudiantes</a:t>
          </a:r>
        </a:p>
      </dgm:t>
    </dgm:pt>
    <dgm:pt modelId="{73B58F8C-6A8E-D145-8043-FB34CB34637C}" type="parTrans" cxnId="{2B20B650-6569-9D4F-90C7-1B1B209494B7}">
      <dgm:prSet/>
      <dgm:spPr/>
      <dgm:t>
        <a:bodyPr/>
        <a:lstStyle/>
        <a:p>
          <a:endParaRPr lang="es-ES"/>
        </a:p>
      </dgm:t>
    </dgm:pt>
    <dgm:pt modelId="{811C11BA-4E1B-A24E-890D-C12764C6ECB4}" type="sibTrans" cxnId="{2B20B650-6569-9D4F-90C7-1B1B209494B7}">
      <dgm:prSet/>
      <dgm:spPr/>
      <dgm:t>
        <a:bodyPr/>
        <a:lstStyle/>
        <a:p>
          <a:endParaRPr lang="es-ES"/>
        </a:p>
      </dgm:t>
    </dgm:pt>
    <dgm:pt modelId="{CDA6D9FA-22B0-2B4D-B652-5C305A345E70}">
      <dgm:prSet phldrT="[Texto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/>
            <a:t>Práctica Clínica y comunitaria</a:t>
          </a:r>
        </a:p>
      </dgm:t>
    </dgm:pt>
    <dgm:pt modelId="{CFECCEFF-499F-FF4B-BA54-3F78FF0DA175}" type="parTrans" cxnId="{53650F6F-6676-084A-B33F-BA9B8BB98AC3}">
      <dgm:prSet/>
      <dgm:spPr/>
      <dgm:t>
        <a:bodyPr/>
        <a:lstStyle/>
        <a:p>
          <a:endParaRPr lang="es-ES"/>
        </a:p>
      </dgm:t>
    </dgm:pt>
    <dgm:pt modelId="{9B807B25-5D34-8D47-9006-15F4EDE08C2D}" type="sibTrans" cxnId="{53650F6F-6676-084A-B33F-BA9B8BB98AC3}">
      <dgm:prSet/>
      <dgm:spPr/>
      <dgm:t>
        <a:bodyPr/>
        <a:lstStyle/>
        <a:p>
          <a:endParaRPr lang="es-ES"/>
        </a:p>
      </dgm:t>
    </dgm:pt>
    <dgm:pt modelId="{3F6CC305-16A2-2645-89A4-F1D32BAEA21D}" type="pres">
      <dgm:prSet presAssocID="{266257A1-B81F-0948-8DBA-4451734A25A6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DDFB0AD-317B-154E-95C1-6B0DA2BFC528}" type="pres">
      <dgm:prSet presAssocID="{1405D9AD-EE6C-7E4C-88A4-4C75EB663C6B}" presName="centerShape" presStyleLbl="node0" presStyleIdx="0" presStyleCnt="1" custScaleX="122281"/>
      <dgm:spPr/>
    </dgm:pt>
    <dgm:pt modelId="{F5BAD538-627B-0C4A-9DEC-590F5D452FC3}" type="pres">
      <dgm:prSet presAssocID="{45FC0746-FFE3-6D4D-8008-8C01BD6C2597}" presName="parTrans" presStyleLbl="bgSibTrans2D1" presStyleIdx="0" presStyleCnt="5"/>
      <dgm:spPr/>
    </dgm:pt>
    <dgm:pt modelId="{A13BE1ED-4009-A04D-8D0D-1DC788DC3D77}" type="pres">
      <dgm:prSet presAssocID="{9C297664-2A65-5642-8306-8DE9221BB689}" presName="node" presStyleLbl="node1" presStyleIdx="0" presStyleCnt="5">
        <dgm:presLayoutVars>
          <dgm:bulletEnabled val="1"/>
        </dgm:presLayoutVars>
      </dgm:prSet>
      <dgm:spPr/>
    </dgm:pt>
    <dgm:pt modelId="{1682EF01-3FD7-F843-9CD1-1C7638EFB641}" type="pres">
      <dgm:prSet presAssocID="{7ED67070-AA37-2E41-9AA4-42A8656317C7}" presName="parTrans" presStyleLbl="bgSibTrans2D1" presStyleIdx="1" presStyleCnt="5"/>
      <dgm:spPr/>
    </dgm:pt>
    <dgm:pt modelId="{283C30A2-2F9F-C643-AFB0-A8865B0FF49E}" type="pres">
      <dgm:prSet presAssocID="{AC95D25B-4553-2D4A-8103-41DE88061439}" presName="node" presStyleLbl="node1" presStyleIdx="1" presStyleCnt="5">
        <dgm:presLayoutVars>
          <dgm:bulletEnabled val="1"/>
        </dgm:presLayoutVars>
      </dgm:prSet>
      <dgm:spPr/>
    </dgm:pt>
    <dgm:pt modelId="{4EE86402-EDA0-4F46-A636-C9C1924CD25E}" type="pres">
      <dgm:prSet presAssocID="{1627D4C2-1EF5-9344-B368-D19061BC036A}" presName="parTrans" presStyleLbl="bgSibTrans2D1" presStyleIdx="2" presStyleCnt="5"/>
      <dgm:spPr/>
    </dgm:pt>
    <dgm:pt modelId="{9C736BF5-F03D-6F4F-88CD-81CBE29EF853}" type="pres">
      <dgm:prSet presAssocID="{9A21135A-CB50-524E-821C-9A2989CEE816}" presName="node" presStyleLbl="node1" presStyleIdx="2" presStyleCnt="5">
        <dgm:presLayoutVars>
          <dgm:bulletEnabled val="1"/>
        </dgm:presLayoutVars>
      </dgm:prSet>
      <dgm:spPr/>
    </dgm:pt>
    <dgm:pt modelId="{9F66A14F-A607-7048-947A-F1A913D5981F}" type="pres">
      <dgm:prSet presAssocID="{73B58F8C-6A8E-D145-8043-FB34CB34637C}" presName="parTrans" presStyleLbl="bgSibTrans2D1" presStyleIdx="3" presStyleCnt="5"/>
      <dgm:spPr/>
    </dgm:pt>
    <dgm:pt modelId="{C48EE4A1-585E-9B48-B279-29BCF88DB26A}" type="pres">
      <dgm:prSet presAssocID="{E43D5A37-1D68-DF4F-903F-61C474923854}" presName="node" presStyleLbl="node1" presStyleIdx="3" presStyleCnt="5">
        <dgm:presLayoutVars>
          <dgm:bulletEnabled val="1"/>
        </dgm:presLayoutVars>
      </dgm:prSet>
      <dgm:spPr/>
    </dgm:pt>
    <dgm:pt modelId="{985AD7C2-A092-3B48-9BEF-8C50C68A2F7A}" type="pres">
      <dgm:prSet presAssocID="{CFECCEFF-499F-FF4B-BA54-3F78FF0DA175}" presName="parTrans" presStyleLbl="bgSibTrans2D1" presStyleIdx="4" presStyleCnt="5"/>
      <dgm:spPr/>
    </dgm:pt>
    <dgm:pt modelId="{8B4A45C6-D036-964C-A63B-03404CE5F337}" type="pres">
      <dgm:prSet presAssocID="{CDA6D9FA-22B0-2B4D-B652-5C305A345E70}" presName="node" presStyleLbl="node1" presStyleIdx="4" presStyleCnt="5">
        <dgm:presLayoutVars>
          <dgm:bulletEnabled val="1"/>
        </dgm:presLayoutVars>
      </dgm:prSet>
      <dgm:spPr/>
    </dgm:pt>
  </dgm:ptLst>
  <dgm:cxnLst>
    <dgm:cxn modelId="{096AFE02-B475-FE44-92BE-51D7FF840DE6}" type="presOf" srcId="{9A21135A-CB50-524E-821C-9A2989CEE816}" destId="{9C736BF5-F03D-6F4F-88CD-81CBE29EF853}" srcOrd="0" destOrd="0" presId="urn:microsoft.com/office/officeart/2005/8/layout/radial4"/>
    <dgm:cxn modelId="{62E2BC23-1956-724F-A543-01C7DFA84392}" type="presOf" srcId="{7ED67070-AA37-2E41-9AA4-42A8656317C7}" destId="{1682EF01-3FD7-F843-9CD1-1C7638EFB641}" srcOrd="0" destOrd="0" presId="urn:microsoft.com/office/officeart/2005/8/layout/radial4"/>
    <dgm:cxn modelId="{C8D5E33A-D5AF-784E-A23C-E6FA8E1E7D74}" type="presOf" srcId="{E43D5A37-1D68-DF4F-903F-61C474923854}" destId="{C48EE4A1-585E-9B48-B279-29BCF88DB26A}" srcOrd="0" destOrd="0" presId="urn:microsoft.com/office/officeart/2005/8/layout/radial4"/>
    <dgm:cxn modelId="{FEC0563C-CBAA-B441-A9AA-24B41440694A}" srcId="{1405D9AD-EE6C-7E4C-88A4-4C75EB663C6B}" destId="{9C297664-2A65-5642-8306-8DE9221BB689}" srcOrd="0" destOrd="0" parTransId="{45FC0746-FFE3-6D4D-8008-8C01BD6C2597}" sibTransId="{E15C4BD1-1A8D-CC4D-9D48-F77CD95AB731}"/>
    <dgm:cxn modelId="{EF7C0A5B-3134-B04F-92F9-A73693131835}" type="presOf" srcId="{CDA6D9FA-22B0-2B4D-B652-5C305A345E70}" destId="{8B4A45C6-D036-964C-A63B-03404CE5F337}" srcOrd="0" destOrd="0" presId="urn:microsoft.com/office/officeart/2005/8/layout/radial4"/>
    <dgm:cxn modelId="{C8C1BA45-2665-6C41-9A9C-F73A7206047D}" srcId="{1405D9AD-EE6C-7E4C-88A4-4C75EB663C6B}" destId="{AC95D25B-4553-2D4A-8103-41DE88061439}" srcOrd="1" destOrd="0" parTransId="{7ED67070-AA37-2E41-9AA4-42A8656317C7}" sibTransId="{0A61DF8B-F5FC-BB4C-B939-5FD0B16AA709}"/>
    <dgm:cxn modelId="{6C874E4C-E9AB-8246-A944-828198452D1C}" srcId="{266257A1-B81F-0948-8DBA-4451734A25A6}" destId="{1405D9AD-EE6C-7E4C-88A4-4C75EB663C6B}" srcOrd="0" destOrd="0" parTransId="{9635BE40-1340-A34D-A407-EF427EC917D0}" sibTransId="{7DF0902A-EF5B-6343-A1EC-613B340A4EB6}"/>
    <dgm:cxn modelId="{53650F6F-6676-084A-B33F-BA9B8BB98AC3}" srcId="{1405D9AD-EE6C-7E4C-88A4-4C75EB663C6B}" destId="{CDA6D9FA-22B0-2B4D-B652-5C305A345E70}" srcOrd="4" destOrd="0" parTransId="{CFECCEFF-499F-FF4B-BA54-3F78FF0DA175}" sibTransId="{9B807B25-5D34-8D47-9006-15F4EDE08C2D}"/>
    <dgm:cxn modelId="{2B20B650-6569-9D4F-90C7-1B1B209494B7}" srcId="{1405D9AD-EE6C-7E4C-88A4-4C75EB663C6B}" destId="{E43D5A37-1D68-DF4F-903F-61C474923854}" srcOrd="3" destOrd="0" parTransId="{73B58F8C-6A8E-D145-8043-FB34CB34637C}" sibTransId="{811C11BA-4E1B-A24E-890D-C12764C6ECB4}"/>
    <dgm:cxn modelId="{62996C52-DD4D-8C4F-B3B0-CB7BA739CFE3}" type="presOf" srcId="{9C297664-2A65-5642-8306-8DE9221BB689}" destId="{A13BE1ED-4009-A04D-8D0D-1DC788DC3D77}" srcOrd="0" destOrd="0" presId="urn:microsoft.com/office/officeart/2005/8/layout/radial4"/>
    <dgm:cxn modelId="{67707873-A907-A242-9D4F-608B9749A374}" type="presOf" srcId="{1627D4C2-1EF5-9344-B368-D19061BC036A}" destId="{4EE86402-EDA0-4F46-A636-C9C1924CD25E}" srcOrd="0" destOrd="0" presId="urn:microsoft.com/office/officeart/2005/8/layout/radial4"/>
    <dgm:cxn modelId="{E7976D80-4D19-4048-AAF6-0598C342C9B2}" srcId="{1405D9AD-EE6C-7E4C-88A4-4C75EB663C6B}" destId="{9A21135A-CB50-524E-821C-9A2989CEE816}" srcOrd="2" destOrd="0" parTransId="{1627D4C2-1EF5-9344-B368-D19061BC036A}" sibTransId="{5A6FD817-50BE-8648-8BE2-0811213C3C85}"/>
    <dgm:cxn modelId="{A32BFD80-DD63-2543-A6C3-FB34BFD8062D}" type="presOf" srcId="{266257A1-B81F-0948-8DBA-4451734A25A6}" destId="{3F6CC305-16A2-2645-89A4-F1D32BAEA21D}" srcOrd="0" destOrd="0" presId="urn:microsoft.com/office/officeart/2005/8/layout/radial4"/>
    <dgm:cxn modelId="{1FD72898-1CC7-504E-B3EC-5DA0AB608138}" type="presOf" srcId="{45FC0746-FFE3-6D4D-8008-8C01BD6C2597}" destId="{F5BAD538-627B-0C4A-9DEC-590F5D452FC3}" srcOrd="0" destOrd="0" presId="urn:microsoft.com/office/officeart/2005/8/layout/radial4"/>
    <dgm:cxn modelId="{E91A5BC0-2ADD-2A44-8BFD-3C458525816A}" type="presOf" srcId="{AC95D25B-4553-2D4A-8103-41DE88061439}" destId="{283C30A2-2F9F-C643-AFB0-A8865B0FF49E}" srcOrd="0" destOrd="0" presId="urn:microsoft.com/office/officeart/2005/8/layout/radial4"/>
    <dgm:cxn modelId="{9C7B72C8-5A32-714E-8754-F79A9027E20A}" type="presOf" srcId="{CFECCEFF-499F-FF4B-BA54-3F78FF0DA175}" destId="{985AD7C2-A092-3B48-9BEF-8C50C68A2F7A}" srcOrd="0" destOrd="0" presId="urn:microsoft.com/office/officeart/2005/8/layout/radial4"/>
    <dgm:cxn modelId="{C6E9D7D6-3613-8D43-BABA-F2A1C895B869}" type="presOf" srcId="{1405D9AD-EE6C-7E4C-88A4-4C75EB663C6B}" destId="{9DDFB0AD-317B-154E-95C1-6B0DA2BFC528}" srcOrd="0" destOrd="0" presId="urn:microsoft.com/office/officeart/2005/8/layout/radial4"/>
    <dgm:cxn modelId="{488C4ED8-284B-DF4D-8088-B53C5353B9FF}" type="presOf" srcId="{73B58F8C-6A8E-D145-8043-FB34CB34637C}" destId="{9F66A14F-A607-7048-947A-F1A913D5981F}" srcOrd="0" destOrd="0" presId="urn:microsoft.com/office/officeart/2005/8/layout/radial4"/>
    <dgm:cxn modelId="{029875B1-4C5C-4943-8391-2120AD2F2727}" type="presParOf" srcId="{3F6CC305-16A2-2645-89A4-F1D32BAEA21D}" destId="{9DDFB0AD-317B-154E-95C1-6B0DA2BFC528}" srcOrd="0" destOrd="0" presId="urn:microsoft.com/office/officeart/2005/8/layout/radial4"/>
    <dgm:cxn modelId="{22FD61B3-D1A7-F249-A20A-6A2FDD0337A9}" type="presParOf" srcId="{3F6CC305-16A2-2645-89A4-F1D32BAEA21D}" destId="{F5BAD538-627B-0C4A-9DEC-590F5D452FC3}" srcOrd="1" destOrd="0" presId="urn:microsoft.com/office/officeart/2005/8/layout/radial4"/>
    <dgm:cxn modelId="{152E3C30-7E05-724D-AF23-DD282473C4AD}" type="presParOf" srcId="{3F6CC305-16A2-2645-89A4-F1D32BAEA21D}" destId="{A13BE1ED-4009-A04D-8D0D-1DC788DC3D77}" srcOrd="2" destOrd="0" presId="urn:microsoft.com/office/officeart/2005/8/layout/radial4"/>
    <dgm:cxn modelId="{ACEFBE87-F8CB-3945-BB6A-BD5B46F97762}" type="presParOf" srcId="{3F6CC305-16A2-2645-89A4-F1D32BAEA21D}" destId="{1682EF01-3FD7-F843-9CD1-1C7638EFB641}" srcOrd="3" destOrd="0" presId="urn:microsoft.com/office/officeart/2005/8/layout/radial4"/>
    <dgm:cxn modelId="{4D478F14-D191-D943-BAA7-0B7F7B9926BD}" type="presParOf" srcId="{3F6CC305-16A2-2645-89A4-F1D32BAEA21D}" destId="{283C30A2-2F9F-C643-AFB0-A8865B0FF49E}" srcOrd="4" destOrd="0" presId="urn:microsoft.com/office/officeart/2005/8/layout/radial4"/>
    <dgm:cxn modelId="{69BC4CE4-B777-9945-B401-7E3575CF1AEB}" type="presParOf" srcId="{3F6CC305-16A2-2645-89A4-F1D32BAEA21D}" destId="{4EE86402-EDA0-4F46-A636-C9C1924CD25E}" srcOrd="5" destOrd="0" presId="urn:microsoft.com/office/officeart/2005/8/layout/radial4"/>
    <dgm:cxn modelId="{3F53FAE2-9391-C844-934B-C6D3AC890CBF}" type="presParOf" srcId="{3F6CC305-16A2-2645-89A4-F1D32BAEA21D}" destId="{9C736BF5-F03D-6F4F-88CD-81CBE29EF853}" srcOrd="6" destOrd="0" presId="urn:microsoft.com/office/officeart/2005/8/layout/radial4"/>
    <dgm:cxn modelId="{3E0CEC57-8012-1F44-9984-5D503DD5334C}" type="presParOf" srcId="{3F6CC305-16A2-2645-89A4-F1D32BAEA21D}" destId="{9F66A14F-A607-7048-947A-F1A913D5981F}" srcOrd="7" destOrd="0" presId="urn:microsoft.com/office/officeart/2005/8/layout/radial4"/>
    <dgm:cxn modelId="{511EF538-B975-C040-B06A-92A02BB30645}" type="presParOf" srcId="{3F6CC305-16A2-2645-89A4-F1D32BAEA21D}" destId="{C48EE4A1-585E-9B48-B279-29BCF88DB26A}" srcOrd="8" destOrd="0" presId="urn:microsoft.com/office/officeart/2005/8/layout/radial4"/>
    <dgm:cxn modelId="{37F7F7EC-E4E3-304C-AD03-D07821BAEA6B}" type="presParOf" srcId="{3F6CC305-16A2-2645-89A4-F1D32BAEA21D}" destId="{985AD7C2-A092-3B48-9BEF-8C50C68A2F7A}" srcOrd="9" destOrd="0" presId="urn:microsoft.com/office/officeart/2005/8/layout/radial4"/>
    <dgm:cxn modelId="{A8746A4A-8EB7-9B42-92BC-CF4C667EC489}" type="presParOf" srcId="{3F6CC305-16A2-2645-89A4-F1D32BAEA21D}" destId="{8B4A45C6-D036-964C-A63B-03404CE5F337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ED36EB-BC2F-7A44-865B-C22B61C4926B}" type="doc">
      <dgm:prSet loTypeId="urn:microsoft.com/office/officeart/2005/8/layout/radial4" loCatId="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D43C6ABB-EA9A-D94E-B5DE-AFC2E4608FDB}">
      <dgm:prSet phldrT="[Texto]"/>
      <dgm:spPr/>
      <dgm:t>
        <a:bodyPr/>
        <a:lstStyle/>
        <a:p>
          <a:r>
            <a:rPr lang="es-ES" dirty="0"/>
            <a:t>Ética en el Estudiante</a:t>
          </a:r>
        </a:p>
      </dgm:t>
    </dgm:pt>
    <dgm:pt modelId="{55A677CF-7C13-0740-9A7F-0CE875E36DCD}" type="parTrans" cxnId="{C7B54549-4330-3C44-B9AE-576894899945}">
      <dgm:prSet/>
      <dgm:spPr/>
      <dgm:t>
        <a:bodyPr/>
        <a:lstStyle/>
        <a:p>
          <a:endParaRPr lang="es-ES"/>
        </a:p>
      </dgm:t>
    </dgm:pt>
    <dgm:pt modelId="{7C023AF3-700F-DC4C-B9BF-1D1869BA23B8}" type="sibTrans" cxnId="{C7B54549-4330-3C44-B9AE-576894899945}">
      <dgm:prSet/>
      <dgm:spPr/>
      <dgm:t>
        <a:bodyPr/>
        <a:lstStyle/>
        <a:p>
          <a:endParaRPr lang="es-ES"/>
        </a:p>
      </dgm:t>
    </dgm:pt>
    <dgm:pt modelId="{BE7526B3-1A71-A642-B449-F1B3CC298DC0}">
      <dgm:prSet phldrT="[Texto]"/>
      <dgm:spPr/>
      <dgm:t>
        <a:bodyPr/>
        <a:lstStyle/>
        <a:p>
          <a:r>
            <a:rPr lang="es-ES" dirty="0"/>
            <a:t>Fisiológico</a:t>
          </a:r>
        </a:p>
      </dgm:t>
    </dgm:pt>
    <dgm:pt modelId="{C2FCC73F-20B2-6E4B-B7C6-F6D64921E34A}" type="parTrans" cxnId="{A9FF5BF0-CD04-264C-B90E-3EBD4000F044}">
      <dgm:prSet/>
      <dgm:spPr/>
      <dgm:t>
        <a:bodyPr/>
        <a:lstStyle/>
        <a:p>
          <a:endParaRPr lang="es-ES"/>
        </a:p>
      </dgm:t>
    </dgm:pt>
    <dgm:pt modelId="{1DB98CA3-80B3-7F4D-925D-F1AF8ED5F428}" type="sibTrans" cxnId="{A9FF5BF0-CD04-264C-B90E-3EBD4000F044}">
      <dgm:prSet/>
      <dgm:spPr/>
      <dgm:t>
        <a:bodyPr/>
        <a:lstStyle/>
        <a:p>
          <a:endParaRPr lang="es-ES"/>
        </a:p>
      </dgm:t>
    </dgm:pt>
    <dgm:pt modelId="{4B4F9A96-FB59-A24D-88E6-483F98332CD3}">
      <dgm:prSet phldrT="[Texto]"/>
      <dgm:spPr/>
      <dgm:t>
        <a:bodyPr/>
        <a:lstStyle/>
        <a:p>
          <a:r>
            <a:rPr lang="es-ES" dirty="0"/>
            <a:t>Espiritual</a:t>
          </a:r>
        </a:p>
      </dgm:t>
    </dgm:pt>
    <dgm:pt modelId="{9DF69F5E-0BD7-C547-84F2-024C1EB77BAD}" type="parTrans" cxnId="{64D0C7D3-29BC-9146-A11F-CB2678FF2A22}">
      <dgm:prSet/>
      <dgm:spPr/>
      <dgm:t>
        <a:bodyPr/>
        <a:lstStyle/>
        <a:p>
          <a:endParaRPr lang="es-ES"/>
        </a:p>
      </dgm:t>
    </dgm:pt>
    <dgm:pt modelId="{C47CB7C9-F925-034B-83EE-8A666B46C054}" type="sibTrans" cxnId="{64D0C7D3-29BC-9146-A11F-CB2678FF2A22}">
      <dgm:prSet/>
      <dgm:spPr/>
      <dgm:t>
        <a:bodyPr/>
        <a:lstStyle/>
        <a:p>
          <a:endParaRPr lang="es-ES"/>
        </a:p>
      </dgm:t>
    </dgm:pt>
    <dgm:pt modelId="{1A1F464B-B6E2-184B-B1FE-B95FE50B5580}">
      <dgm:prSet phldrT="[Texto]"/>
      <dgm:spPr/>
      <dgm:t>
        <a:bodyPr/>
        <a:lstStyle/>
        <a:p>
          <a:r>
            <a:rPr lang="es-ES" dirty="0"/>
            <a:t>Emocional</a:t>
          </a:r>
        </a:p>
      </dgm:t>
    </dgm:pt>
    <dgm:pt modelId="{8F376AF2-0D53-DA49-AC6A-6450A51F1CCC}" type="parTrans" cxnId="{578A96F9-E8C3-F048-AF14-9CB77C20495F}">
      <dgm:prSet/>
      <dgm:spPr/>
      <dgm:t>
        <a:bodyPr/>
        <a:lstStyle/>
        <a:p>
          <a:endParaRPr lang="es-ES"/>
        </a:p>
      </dgm:t>
    </dgm:pt>
    <dgm:pt modelId="{BBF1F435-3BE8-D149-8858-363450A574DB}" type="sibTrans" cxnId="{578A96F9-E8C3-F048-AF14-9CB77C20495F}">
      <dgm:prSet/>
      <dgm:spPr/>
      <dgm:t>
        <a:bodyPr/>
        <a:lstStyle/>
        <a:p>
          <a:endParaRPr lang="es-ES"/>
        </a:p>
      </dgm:t>
    </dgm:pt>
    <dgm:pt modelId="{FA31F55C-578F-B34D-9895-22A92B455A5D}">
      <dgm:prSet phldrT="[Texto]"/>
      <dgm:spPr/>
      <dgm:t>
        <a:bodyPr/>
        <a:lstStyle/>
        <a:p>
          <a:r>
            <a:rPr lang="es-ES" dirty="0"/>
            <a:t>Cultural</a:t>
          </a:r>
        </a:p>
      </dgm:t>
    </dgm:pt>
    <dgm:pt modelId="{32A2CBF0-C894-9948-BC2E-7C17F4BFF593}" type="parTrans" cxnId="{09BE096F-3E39-B64F-848E-BD522EF94D1F}">
      <dgm:prSet/>
      <dgm:spPr/>
      <dgm:t>
        <a:bodyPr/>
        <a:lstStyle/>
        <a:p>
          <a:endParaRPr lang="es-ES"/>
        </a:p>
      </dgm:t>
    </dgm:pt>
    <dgm:pt modelId="{794BB375-7D1F-9248-8A60-A66BCDB07C48}" type="sibTrans" cxnId="{09BE096F-3E39-B64F-848E-BD522EF94D1F}">
      <dgm:prSet/>
      <dgm:spPr/>
      <dgm:t>
        <a:bodyPr/>
        <a:lstStyle/>
        <a:p>
          <a:endParaRPr lang="es-ES"/>
        </a:p>
      </dgm:t>
    </dgm:pt>
    <dgm:pt modelId="{09302D21-19E7-1F41-83B5-45039C388A8E}" type="pres">
      <dgm:prSet presAssocID="{98ED36EB-BC2F-7A44-865B-C22B61C4926B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F927EBC-EB56-A64B-B23C-4077C0E76046}" type="pres">
      <dgm:prSet presAssocID="{D43C6ABB-EA9A-D94E-B5DE-AFC2E4608FDB}" presName="centerShape" presStyleLbl="node0" presStyleIdx="0" presStyleCnt="1"/>
      <dgm:spPr/>
    </dgm:pt>
    <dgm:pt modelId="{0C64EC64-8380-A448-9434-FBC29B60AB60}" type="pres">
      <dgm:prSet presAssocID="{C2FCC73F-20B2-6E4B-B7C6-F6D64921E34A}" presName="parTrans" presStyleLbl="bgSibTrans2D1" presStyleIdx="0" presStyleCnt="4"/>
      <dgm:spPr/>
    </dgm:pt>
    <dgm:pt modelId="{C872D3C6-D720-6642-B6AE-2960BF083C04}" type="pres">
      <dgm:prSet presAssocID="{BE7526B3-1A71-A642-B449-F1B3CC298DC0}" presName="node" presStyleLbl="node1" presStyleIdx="0" presStyleCnt="4">
        <dgm:presLayoutVars>
          <dgm:bulletEnabled val="1"/>
        </dgm:presLayoutVars>
      </dgm:prSet>
      <dgm:spPr/>
    </dgm:pt>
    <dgm:pt modelId="{D9C654C9-5B26-0148-8ADD-1484BBA40871}" type="pres">
      <dgm:prSet presAssocID="{9DF69F5E-0BD7-C547-84F2-024C1EB77BAD}" presName="parTrans" presStyleLbl="bgSibTrans2D1" presStyleIdx="1" presStyleCnt="4"/>
      <dgm:spPr/>
    </dgm:pt>
    <dgm:pt modelId="{FBC8EE59-C037-4D49-B316-F45EA6E21E4F}" type="pres">
      <dgm:prSet presAssocID="{4B4F9A96-FB59-A24D-88E6-483F98332CD3}" presName="node" presStyleLbl="node1" presStyleIdx="1" presStyleCnt="4">
        <dgm:presLayoutVars>
          <dgm:bulletEnabled val="1"/>
        </dgm:presLayoutVars>
      </dgm:prSet>
      <dgm:spPr/>
    </dgm:pt>
    <dgm:pt modelId="{81143900-7201-994A-958A-E41A1174BEA0}" type="pres">
      <dgm:prSet presAssocID="{8F376AF2-0D53-DA49-AC6A-6450A51F1CCC}" presName="parTrans" presStyleLbl="bgSibTrans2D1" presStyleIdx="2" presStyleCnt="4"/>
      <dgm:spPr/>
    </dgm:pt>
    <dgm:pt modelId="{64141D36-97C8-7E47-BC13-83656B7209C2}" type="pres">
      <dgm:prSet presAssocID="{1A1F464B-B6E2-184B-B1FE-B95FE50B5580}" presName="node" presStyleLbl="node1" presStyleIdx="2" presStyleCnt="4">
        <dgm:presLayoutVars>
          <dgm:bulletEnabled val="1"/>
        </dgm:presLayoutVars>
      </dgm:prSet>
      <dgm:spPr/>
    </dgm:pt>
    <dgm:pt modelId="{AD3B36DD-171C-A048-91E6-E905FAE37F02}" type="pres">
      <dgm:prSet presAssocID="{32A2CBF0-C894-9948-BC2E-7C17F4BFF593}" presName="parTrans" presStyleLbl="bgSibTrans2D1" presStyleIdx="3" presStyleCnt="4"/>
      <dgm:spPr/>
    </dgm:pt>
    <dgm:pt modelId="{0B0BA312-9219-CE48-BB1F-E457590F17C3}" type="pres">
      <dgm:prSet presAssocID="{FA31F55C-578F-B34D-9895-22A92B455A5D}" presName="node" presStyleLbl="node1" presStyleIdx="3" presStyleCnt="4">
        <dgm:presLayoutVars>
          <dgm:bulletEnabled val="1"/>
        </dgm:presLayoutVars>
      </dgm:prSet>
      <dgm:spPr/>
    </dgm:pt>
  </dgm:ptLst>
  <dgm:cxnLst>
    <dgm:cxn modelId="{D07B1408-A13B-3744-8D2F-5A73FAB5469F}" type="presOf" srcId="{4B4F9A96-FB59-A24D-88E6-483F98332CD3}" destId="{FBC8EE59-C037-4D49-B316-F45EA6E21E4F}" srcOrd="0" destOrd="0" presId="urn:microsoft.com/office/officeart/2005/8/layout/radial4"/>
    <dgm:cxn modelId="{FE0D2510-9C8A-7C49-9BDC-0883EA43F6DB}" type="presOf" srcId="{FA31F55C-578F-B34D-9895-22A92B455A5D}" destId="{0B0BA312-9219-CE48-BB1F-E457590F17C3}" srcOrd="0" destOrd="0" presId="urn:microsoft.com/office/officeart/2005/8/layout/radial4"/>
    <dgm:cxn modelId="{A4C3FF16-1A22-9A44-824C-3C9A55811134}" type="presOf" srcId="{32A2CBF0-C894-9948-BC2E-7C17F4BFF593}" destId="{AD3B36DD-171C-A048-91E6-E905FAE37F02}" srcOrd="0" destOrd="0" presId="urn:microsoft.com/office/officeart/2005/8/layout/radial4"/>
    <dgm:cxn modelId="{6A316722-3E34-CB47-90A4-8DBF624A7796}" type="presOf" srcId="{8F376AF2-0D53-DA49-AC6A-6450A51F1CCC}" destId="{81143900-7201-994A-958A-E41A1174BEA0}" srcOrd="0" destOrd="0" presId="urn:microsoft.com/office/officeart/2005/8/layout/radial4"/>
    <dgm:cxn modelId="{B8ED152D-CE1F-DF4F-8B04-A716FFD5E1F7}" type="presOf" srcId="{D43C6ABB-EA9A-D94E-B5DE-AFC2E4608FDB}" destId="{0F927EBC-EB56-A64B-B23C-4077C0E76046}" srcOrd="0" destOrd="0" presId="urn:microsoft.com/office/officeart/2005/8/layout/radial4"/>
    <dgm:cxn modelId="{35D29666-62EF-1B45-BDE2-AA605CC86D1E}" type="presOf" srcId="{1A1F464B-B6E2-184B-B1FE-B95FE50B5580}" destId="{64141D36-97C8-7E47-BC13-83656B7209C2}" srcOrd="0" destOrd="0" presId="urn:microsoft.com/office/officeart/2005/8/layout/radial4"/>
    <dgm:cxn modelId="{C7B54549-4330-3C44-B9AE-576894899945}" srcId="{98ED36EB-BC2F-7A44-865B-C22B61C4926B}" destId="{D43C6ABB-EA9A-D94E-B5DE-AFC2E4608FDB}" srcOrd="0" destOrd="0" parTransId="{55A677CF-7C13-0740-9A7F-0CE875E36DCD}" sibTransId="{7C023AF3-700F-DC4C-B9BF-1D1869BA23B8}"/>
    <dgm:cxn modelId="{09BE096F-3E39-B64F-848E-BD522EF94D1F}" srcId="{D43C6ABB-EA9A-D94E-B5DE-AFC2E4608FDB}" destId="{FA31F55C-578F-B34D-9895-22A92B455A5D}" srcOrd="3" destOrd="0" parTransId="{32A2CBF0-C894-9948-BC2E-7C17F4BFF593}" sibTransId="{794BB375-7D1F-9248-8A60-A66BCDB07C48}"/>
    <dgm:cxn modelId="{0765C96F-AC24-5441-882D-D51701909E88}" type="presOf" srcId="{9DF69F5E-0BD7-C547-84F2-024C1EB77BAD}" destId="{D9C654C9-5B26-0148-8ADD-1484BBA40871}" srcOrd="0" destOrd="0" presId="urn:microsoft.com/office/officeart/2005/8/layout/radial4"/>
    <dgm:cxn modelId="{64D0C7D3-29BC-9146-A11F-CB2678FF2A22}" srcId="{D43C6ABB-EA9A-D94E-B5DE-AFC2E4608FDB}" destId="{4B4F9A96-FB59-A24D-88E6-483F98332CD3}" srcOrd="1" destOrd="0" parTransId="{9DF69F5E-0BD7-C547-84F2-024C1EB77BAD}" sibTransId="{C47CB7C9-F925-034B-83EE-8A666B46C054}"/>
    <dgm:cxn modelId="{37E638D9-3B51-C449-A08B-2F2B21702909}" type="presOf" srcId="{98ED36EB-BC2F-7A44-865B-C22B61C4926B}" destId="{09302D21-19E7-1F41-83B5-45039C388A8E}" srcOrd="0" destOrd="0" presId="urn:microsoft.com/office/officeart/2005/8/layout/radial4"/>
    <dgm:cxn modelId="{F25B12DE-0217-7B46-87C4-481DE6802DEE}" type="presOf" srcId="{C2FCC73F-20B2-6E4B-B7C6-F6D64921E34A}" destId="{0C64EC64-8380-A448-9434-FBC29B60AB60}" srcOrd="0" destOrd="0" presId="urn:microsoft.com/office/officeart/2005/8/layout/radial4"/>
    <dgm:cxn modelId="{A9FF5BF0-CD04-264C-B90E-3EBD4000F044}" srcId="{D43C6ABB-EA9A-D94E-B5DE-AFC2E4608FDB}" destId="{BE7526B3-1A71-A642-B449-F1B3CC298DC0}" srcOrd="0" destOrd="0" parTransId="{C2FCC73F-20B2-6E4B-B7C6-F6D64921E34A}" sibTransId="{1DB98CA3-80B3-7F4D-925D-F1AF8ED5F428}"/>
    <dgm:cxn modelId="{578A96F9-E8C3-F048-AF14-9CB77C20495F}" srcId="{D43C6ABB-EA9A-D94E-B5DE-AFC2E4608FDB}" destId="{1A1F464B-B6E2-184B-B1FE-B95FE50B5580}" srcOrd="2" destOrd="0" parTransId="{8F376AF2-0D53-DA49-AC6A-6450A51F1CCC}" sibTransId="{BBF1F435-3BE8-D149-8858-363450A574DB}"/>
    <dgm:cxn modelId="{58C392FC-27D8-AB4C-AAD9-06EED30C4084}" type="presOf" srcId="{BE7526B3-1A71-A642-B449-F1B3CC298DC0}" destId="{C872D3C6-D720-6642-B6AE-2960BF083C04}" srcOrd="0" destOrd="0" presId="urn:microsoft.com/office/officeart/2005/8/layout/radial4"/>
    <dgm:cxn modelId="{CC5DB762-576C-BF48-96DA-080E8B27DD8F}" type="presParOf" srcId="{09302D21-19E7-1F41-83B5-45039C388A8E}" destId="{0F927EBC-EB56-A64B-B23C-4077C0E76046}" srcOrd="0" destOrd="0" presId="urn:microsoft.com/office/officeart/2005/8/layout/radial4"/>
    <dgm:cxn modelId="{B44F9CBD-28C8-5745-BA58-E317F3AA4B8B}" type="presParOf" srcId="{09302D21-19E7-1F41-83B5-45039C388A8E}" destId="{0C64EC64-8380-A448-9434-FBC29B60AB60}" srcOrd="1" destOrd="0" presId="urn:microsoft.com/office/officeart/2005/8/layout/radial4"/>
    <dgm:cxn modelId="{431BDDA8-64D3-AF4E-8F9E-9889A732B0D4}" type="presParOf" srcId="{09302D21-19E7-1F41-83B5-45039C388A8E}" destId="{C872D3C6-D720-6642-B6AE-2960BF083C04}" srcOrd="2" destOrd="0" presId="urn:microsoft.com/office/officeart/2005/8/layout/radial4"/>
    <dgm:cxn modelId="{C2E9542C-21E1-9544-8F19-51B07BE53B42}" type="presParOf" srcId="{09302D21-19E7-1F41-83B5-45039C388A8E}" destId="{D9C654C9-5B26-0148-8ADD-1484BBA40871}" srcOrd="3" destOrd="0" presId="urn:microsoft.com/office/officeart/2005/8/layout/radial4"/>
    <dgm:cxn modelId="{68DBC738-7FFB-3B41-8DFC-226EF8A21C4E}" type="presParOf" srcId="{09302D21-19E7-1F41-83B5-45039C388A8E}" destId="{FBC8EE59-C037-4D49-B316-F45EA6E21E4F}" srcOrd="4" destOrd="0" presId="urn:microsoft.com/office/officeart/2005/8/layout/radial4"/>
    <dgm:cxn modelId="{E45E4B0B-59AC-664F-AD35-009B57A68E70}" type="presParOf" srcId="{09302D21-19E7-1F41-83B5-45039C388A8E}" destId="{81143900-7201-994A-958A-E41A1174BEA0}" srcOrd="5" destOrd="0" presId="urn:microsoft.com/office/officeart/2005/8/layout/radial4"/>
    <dgm:cxn modelId="{DBBEBD19-EE5D-7D48-8DB4-70652C5CCA3D}" type="presParOf" srcId="{09302D21-19E7-1F41-83B5-45039C388A8E}" destId="{64141D36-97C8-7E47-BC13-83656B7209C2}" srcOrd="6" destOrd="0" presId="urn:microsoft.com/office/officeart/2005/8/layout/radial4"/>
    <dgm:cxn modelId="{E1E0F91A-4198-7E4B-B0E6-546C01D00CC3}" type="presParOf" srcId="{09302D21-19E7-1F41-83B5-45039C388A8E}" destId="{AD3B36DD-171C-A048-91E6-E905FAE37F02}" srcOrd="7" destOrd="0" presId="urn:microsoft.com/office/officeart/2005/8/layout/radial4"/>
    <dgm:cxn modelId="{E40913BC-0D3C-1A46-9DDD-AD53DC555976}" type="presParOf" srcId="{09302D21-19E7-1F41-83B5-45039C388A8E}" destId="{0B0BA312-9219-CE48-BB1F-E457590F17C3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7EB6875-FE78-864F-A83C-55CAF5DECE24}" type="doc">
      <dgm:prSet loTypeId="urn:microsoft.com/office/officeart/2005/8/layout/radial6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0C70BD29-F090-3849-A99C-1D105C15356A}">
      <dgm:prSet phldrT="[Texto]"/>
      <dgm:spPr/>
      <dgm:t>
        <a:bodyPr/>
        <a:lstStyle/>
        <a:p>
          <a:r>
            <a:rPr lang="es-ES" dirty="0"/>
            <a:t>Enseñanza de la Ética del Cuidado Enfermero</a:t>
          </a:r>
        </a:p>
      </dgm:t>
    </dgm:pt>
    <dgm:pt modelId="{BE28EFB4-16C1-0941-9F92-2768EA767620}" type="parTrans" cxnId="{B1CF93C7-A87B-D642-B520-E565E4196DD6}">
      <dgm:prSet/>
      <dgm:spPr/>
      <dgm:t>
        <a:bodyPr/>
        <a:lstStyle/>
        <a:p>
          <a:endParaRPr lang="es-ES"/>
        </a:p>
      </dgm:t>
    </dgm:pt>
    <dgm:pt modelId="{A179BA1E-7090-CA42-A0B7-9C0A0B800D78}" type="sibTrans" cxnId="{B1CF93C7-A87B-D642-B520-E565E4196DD6}">
      <dgm:prSet/>
      <dgm:spPr/>
      <dgm:t>
        <a:bodyPr/>
        <a:lstStyle/>
        <a:p>
          <a:endParaRPr lang="es-ES"/>
        </a:p>
      </dgm:t>
    </dgm:pt>
    <dgm:pt modelId="{4385BF2F-1502-CC4C-8A1D-346B704A6373}">
      <dgm:prSet phldrT="[Texto]"/>
      <dgm:spPr/>
      <dgm:t>
        <a:bodyPr/>
        <a:lstStyle/>
        <a:p>
          <a:r>
            <a:rPr lang="es-ES" dirty="0">
              <a:solidFill>
                <a:srgbClr val="000000"/>
              </a:solidFill>
            </a:rPr>
            <a:t>Enseñanza basada en los códigos  y normatividad</a:t>
          </a:r>
        </a:p>
      </dgm:t>
    </dgm:pt>
    <dgm:pt modelId="{8E2E7831-A017-2943-BA60-CCCB3A4FE16E}" type="parTrans" cxnId="{F9EE4B0C-1B44-2C41-8B2F-CECAD5970EB9}">
      <dgm:prSet/>
      <dgm:spPr/>
      <dgm:t>
        <a:bodyPr/>
        <a:lstStyle/>
        <a:p>
          <a:endParaRPr lang="es-ES"/>
        </a:p>
      </dgm:t>
    </dgm:pt>
    <dgm:pt modelId="{38FE2E0B-E79C-8242-9965-B574DC9D96DD}" type="sibTrans" cxnId="{F9EE4B0C-1B44-2C41-8B2F-CECAD5970EB9}">
      <dgm:prSet/>
      <dgm:spPr/>
      <dgm:t>
        <a:bodyPr/>
        <a:lstStyle/>
        <a:p>
          <a:endParaRPr lang="es-ES"/>
        </a:p>
      </dgm:t>
    </dgm:pt>
    <dgm:pt modelId="{17008E32-8A8C-D348-AAD8-1525FA344731}">
      <dgm:prSet phldrT="[Texto]"/>
      <dgm:spPr/>
      <dgm:t>
        <a:bodyPr/>
        <a:lstStyle/>
        <a:p>
          <a:r>
            <a:rPr lang="es-ES" dirty="0">
              <a:solidFill>
                <a:srgbClr val="000000"/>
              </a:solidFill>
            </a:rPr>
            <a:t>Transversal Currículo de Enfermería </a:t>
          </a:r>
        </a:p>
      </dgm:t>
    </dgm:pt>
    <dgm:pt modelId="{74614166-F581-234D-BEF5-155C954F7227}" type="parTrans" cxnId="{981C72E9-6BE8-3A4F-A55B-0149A8EC0BE5}">
      <dgm:prSet/>
      <dgm:spPr/>
      <dgm:t>
        <a:bodyPr/>
        <a:lstStyle/>
        <a:p>
          <a:endParaRPr lang="es-ES"/>
        </a:p>
      </dgm:t>
    </dgm:pt>
    <dgm:pt modelId="{23A8C1F6-B556-A746-ADEF-E51C6582F87D}" type="sibTrans" cxnId="{981C72E9-6BE8-3A4F-A55B-0149A8EC0BE5}">
      <dgm:prSet/>
      <dgm:spPr/>
      <dgm:t>
        <a:bodyPr/>
        <a:lstStyle/>
        <a:p>
          <a:endParaRPr lang="es-ES"/>
        </a:p>
      </dgm:t>
    </dgm:pt>
    <dgm:pt modelId="{80F57912-E7B1-704F-81C8-CBA1F01530CB}">
      <dgm:prSet phldrT="[Texto]"/>
      <dgm:spPr/>
      <dgm:t>
        <a:bodyPr/>
        <a:lstStyle/>
        <a:p>
          <a:r>
            <a:rPr lang="es-ES" dirty="0">
              <a:solidFill>
                <a:srgbClr val="000000"/>
              </a:solidFill>
            </a:rPr>
            <a:t>Cuidado Integral sin distinción ni discriminación </a:t>
          </a:r>
        </a:p>
      </dgm:t>
    </dgm:pt>
    <dgm:pt modelId="{7E41B7AD-B0C7-3343-8AD9-74D66DA6C38D}" type="parTrans" cxnId="{79D37D2B-5903-1B42-90EC-089D6C44452C}">
      <dgm:prSet/>
      <dgm:spPr/>
      <dgm:t>
        <a:bodyPr/>
        <a:lstStyle/>
        <a:p>
          <a:endParaRPr lang="es-ES"/>
        </a:p>
      </dgm:t>
    </dgm:pt>
    <dgm:pt modelId="{701F6C04-0E20-DB43-9612-9353004DCD83}" type="sibTrans" cxnId="{79D37D2B-5903-1B42-90EC-089D6C44452C}">
      <dgm:prSet/>
      <dgm:spPr/>
      <dgm:t>
        <a:bodyPr/>
        <a:lstStyle/>
        <a:p>
          <a:endParaRPr lang="es-ES"/>
        </a:p>
      </dgm:t>
    </dgm:pt>
    <dgm:pt modelId="{3FB77E9A-FB76-314E-8A5B-358113E30781}">
      <dgm:prSet phldrT="[Texto]"/>
      <dgm:spPr/>
      <dgm:t>
        <a:bodyPr/>
        <a:lstStyle/>
        <a:p>
          <a:r>
            <a:rPr lang="es-ES" dirty="0">
              <a:solidFill>
                <a:srgbClr val="000000"/>
              </a:solidFill>
            </a:rPr>
            <a:t>Toma de decisiones asertivas y a resolver conflictos </a:t>
          </a:r>
        </a:p>
      </dgm:t>
    </dgm:pt>
    <dgm:pt modelId="{9C67E2A7-B34A-F44A-9577-4F27BE2CFC65}" type="parTrans" cxnId="{918DA095-7067-CA4B-9639-BED460E8C101}">
      <dgm:prSet/>
      <dgm:spPr/>
      <dgm:t>
        <a:bodyPr/>
        <a:lstStyle/>
        <a:p>
          <a:endParaRPr lang="es-ES"/>
        </a:p>
      </dgm:t>
    </dgm:pt>
    <dgm:pt modelId="{7DF004BB-6C26-DE46-B1D6-8E305A347C11}" type="sibTrans" cxnId="{918DA095-7067-CA4B-9639-BED460E8C101}">
      <dgm:prSet/>
      <dgm:spPr/>
      <dgm:t>
        <a:bodyPr/>
        <a:lstStyle/>
        <a:p>
          <a:endParaRPr lang="es-ES"/>
        </a:p>
      </dgm:t>
    </dgm:pt>
    <dgm:pt modelId="{7DFBF2F6-0E70-E147-BA46-416AE598654C}">
      <dgm:prSet phldrT="[Texto]"/>
      <dgm:spPr/>
      <dgm:t>
        <a:bodyPr/>
        <a:lstStyle/>
        <a:p>
          <a:r>
            <a:rPr lang="es-ES" dirty="0">
              <a:solidFill>
                <a:srgbClr val="000000"/>
              </a:solidFill>
            </a:rPr>
            <a:t>Aprendizaje con el ejemplo y la enseñanza de sus pares y semejantes </a:t>
          </a:r>
        </a:p>
      </dgm:t>
    </dgm:pt>
    <dgm:pt modelId="{29BC6D2A-1D87-E743-BF40-66281232A628}" type="parTrans" cxnId="{BEBF9AB5-FD1D-3F45-8790-188212E38D3A}">
      <dgm:prSet/>
      <dgm:spPr/>
      <dgm:t>
        <a:bodyPr/>
        <a:lstStyle/>
        <a:p>
          <a:endParaRPr lang="es-ES"/>
        </a:p>
      </dgm:t>
    </dgm:pt>
    <dgm:pt modelId="{426B9546-0376-EC4F-B81C-B13648B6D85E}" type="sibTrans" cxnId="{BEBF9AB5-FD1D-3F45-8790-188212E38D3A}">
      <dgm:prSet/>
      <dgm:spPr/>
      <dgm:t>
        <a:bodyPr/>
        <a:lstStyle/>
        <a:p>
          <a:endParaRPr lang="es-ES"/>
        </a:p>
      </dgm:t>
    </dgm:pt>
    <dgm:pt modelId="{782888F9-32A6-3842-9FEA-76374FD53850}" type="pres">
      <dgm:prSet presAssocID="{77EB6875-FE78-864F-A83C-55CAF5DECE24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70D825B-C8D9-DC46-8AFC-A5EAF6364417}" type="pres">
      <dgm:prSet presAssocID="{0C70BD29-F090-3849-A99C-1D105C15356A}" presName="centerShape" presStyleLbl="node0" presStyleIdx="0" presStyleCnt="1"/>
      <dgm:spPr/>
    </dgm:pt>
    <dgm:pt modelId="{97ABC19E-5E45-AA44-804A-094732EF5D5F}" type="pres">
      <dgm:prSet presAssocID="{4385BF2F-1502-CC4C-8A1D-346B704A6373}" presName="node" presStyleLbl="node1" presStyleIdx="0" presStyleCnt="5">
        <dgm:presLayoutVars>
          <dgm:bulletEnabled val="1"/>
        </dgm:presLayoutVars>
      </dgm:prSet>
      <dgm:spPr/>
    </dgm:pt>
    <dgm:pt modelId="{98A6307C-2F16-8C4E-A7E3-57845EC7B2D9}" type="pres">
      <dgm:prSet presAssocID="{4385BF2F-1502-CC4C-8A1D-346B704A6373}" presName="dummy" presStyleCnt="0"/>
      <dgm:spPr/>
    </dgm:pt>
    <dgm:pt modelId="{DEC7CD9B-8EC7-AA43-AC52-290CF8356F1F}" type="pres">
      <dgm:prSet presAssocID="{38FE2E0B-E79C-8242-9965-B574DC9D96DD}" presName="sibTrans" presStyleLbl="sibTrans2D1" presStyleIdx="0" presStyleCnt="5"/>
      <dgm:spPr/>
    </dgm:pt>
    <dgm:pt modelId="{6202BB72-BF4D-BE4B-A555-0088F9083206}" type="pres">
      <dgm:prSet presAssocID="{17008E32-8A8C-D348-AAD8-1525FA344731}" presName="node" presStyleLbl="node1" presStyleIdx="1" presStyleCnt="5">
        <dgm:presLayoutVars>
          <dgm:bulletEnabled val="1"/>
        </dgm:presLayoutVars>
      </dgm:prSet>
      <dgm:spPr/>
    </dgm:pt>
    <dgm:pt modelId="{9F24C71B-B5C2-2B41-BDEB-453AC14B7370}" type="pres">
      <dgm:prSet presAssocID="{17008E32-8A8C-D348-AAD8-1525FA344731}" presName="dummy" presStyleCnt="0"/>
      <dgm:spPr/>
    </dgm:pt>
    <dgm:pt modelId="{8ADBD9E4-85BE-4A46-BC13-55B9E8FC11B2}" type="pres">
      <dgm:prSet presAssocID="{23A8C1F6-B556-A746-ADEF-E51C6582F87D}" presName="sibTrans" presStyleLbl="sibTrans2D1" presStyleIdx="1" presStyleCnt="5"/>
      <dgm:spPr/>
    </dgm:pt>
    <dgm:pt modelId="{F86F2F96-A885-A848-8D1C-52BAA0B5A530}" type="pres">
      <dgm:prSet presAssocID="{80F57912-E7B1-704F-81C8-CBA1F01530CB}" presName="node" presStyleLbl="node1" presStyleIdx="2" presStyleCnt="5">
        <dgm:presLayoutVars>
          <dgm:bulletEnabled val="1"/>
        </dgm:presLayoutVars>
      </dgm:prSet>
      <dgm:spPr/>
    </dgm:pt>
    <dgm:pt modelId="{75A26C43-C194-D043-B0EA-A14170E2EFC0}" type="pres">
      <dgm:prSet presAssocID="{80F57912-E7B1-704F-81C8-CBA1F01530CB}" presName="dummy" presStyleCnt="0"/>
      <dgm:spPr/>
    </dgm:pt>
    <dgm:pt modelId="{57084E09-1A0B-704F-82B9-562C2B89C243}" type="pres">
      <dgm:prSet presAssocID="{701F6C04-0E20-DB43-9612-9353004DCD83}" presName="sibTrans" presStyleLbl="sibTrans2D1" presStyleIdx="2" presStyleCnt="5"/>
      <dgm:spPr/>
    </dgm:pt>
    <dgm:pt modelId="{2632A994-C735-DD4C-9BC9-2914AE605909}" type="pres">
      <dgm:prSet presAssocID="{3FB77E9A-FB76-314E-8A5B-358113E30781}" presName="node" presStyleLbl="node1" presStyleIdx="3" presStyleCnt="5">
        <dgm:presLayoutVars>
          <dgm:bulletEnabled val="1"/>
        </dgm:presLayoutVars>
      </dgm:prSet>
      <dgm:spPr/>
    </dgm:pt>
    <dgm:pt modelId="{BE5BC88A-9CCD-9242-95AC-6F91D9E1503A}" type="pres">
      <dgm:prSet presAssocID="{3FB77E9A-FB76-314E-8A5B-358113E30781}" presName="dummy" presStyleCnt="0"/>
      <dgm:spPr/>
    </dgm:pt>
    <dgm:pt modelId="{FDD37257-9B27-6048-8D54-571F401960E5}" type="pres">
      <dgm:prSet presAssocID="{7DF004BB-6C26-DE46-B1D6-8E305A347C11}" presName="sibTrans" presStyleLbl="sibTrans2D1" presStyleIdx="3" presStyleCnt="5"/>
      <dgm:spPr/>
    </dgm:pt>
    <dgm:pt modelId="{904D46AA-06A5-B347-B7A2-2930DF46DFAD}" type="pres">
      <dgm:prSet presAssocID="{7DFBF2F6-0E70-E147-BA46-416AE598654C}" presName="node" presStyleLbl="node1" presStyleIdx="4" presStyleCnt="5">
        <dgm:presLayoutVars>
          <dgm:bulletEnabled val="1"/>
        </dgm:presLayoutVars>
      </dgm:prSet>
      <dgm:spPr/>
    </dgm:pt>
    <dgm:pt modelId="{9DF1915F-5E43-724B-AAFA-36B7A6F84832}" type="pres">
      <dgm:prSet presAssocID="{7DFBF2F6-0E70-E147-BA46-416AE598654C}" presName="dummy" presStyleCnt="0"/>
      <dgm:spPr/>
    </dgm:pt>
    <dgm:pt modelId="{1ACCD511-857E-ED45-B00B-C011AD71FC72}" type="pres">
      <dgm:prSet presAssocID="{426B9546-0376-EC4F-B81C-B13648B6D85E}" presName="sibTrans" presStyleLbl="sibTrans2D1" presStyleIdx="4" presStyleCnt="5"/>
      <dgm:spPr/>
    </dgm:pt>
  </dgm:ptLst>
  <dgm:cxnLst>
    <dgm:cxn modelId="{F9EE4B0C-1B44-2C41-8B2F-CECAD5970EB9}" srcId="{0C70BD29-F090-3849-A99C-1D105C15356A}" destId="{4385BF2F-1502-CC4C-8A1D-346B704A6373}" srcOrd="0" destOrd="0" parTransId="{8E2E7831-A017-2943-BA60-CCCB3A4FE16E}" sibTransId="{38FE2E0B-E79C-8242-9965-B574DC9D96DD}"/>
    <dgm:cxn modelId="{DFC1F91B-FC97-454E-9889-AF38469214EF}" type="presOf" srcId="{80F57912-E7B1-704F-81C8-CBA1F01530CB}" destId="{F86F2F96-A885-A848-8D1C-52BAA0B5A530}" srcOrd="0" destOrd="0" presId="urn:microsoft.com/office/officeart/2005/8/layout/radial6"/>
    <dgm:cxn modelId="{79D37D2B-5903-1B42-90EC-089D6C44452C}" srcId="{0C70BD29-F090-3849-A99C-1D105C15356A}" destId="{80F57912-E7B1-704F-81C8-CBA1F01530CB}" srcOrd="2" destOrd="0" parTransId="{7E41B7AD-B0C7-3343-8AD9-74D66DA6C38D}" sibTransId="{701F6C04-0E20-DB43-9612-9353004DCD83}"/>
    <dgm:cxn modelId="{A77FF434-6AD1-7845-860D-0CDF9BAA2546}" type="presOf" srcId="{3FB77E9A-FB76-314E-8A5B-358113E30781}" destId="{2632A994-C735-DD4C-9BC9-2914AE605909}" srcOrd="0" destOrd="0" presId="urn:microsoft.com/office/officeart/2005/8/layout/radial6"/>
    <dgm:cxn modelId="{30A4BF42-3B48-374D-9645-90AFE408B143}" type="presOf" srcId="{0C70BD29-F090-3849-A99C-1D105C15356A}" destId="{370D825B-C8D9-DC46-8AFC-A5EAF6364417}" srcOrd="0" destOrd="0" presId="urn:microsoft.com/office/officeart/2005/8/layout/radial6"/>
    <dgm:cxn modelId="{59B6CA69-57B5-7844-ACB3-12C5E0A3A46F}" type="presOf" srcId="{701F6C04-0E20-DB43-9612-9353004DCD83}" destId="{57084E09-1A0B-704F-82B9-562C2B89C243}" srcOrd="0" destOrd="0" presId="urn:microsoft.com/office/officeart/2005/8/layout/radial6"/>
    <dgm:cxn modelId="{D408136A-B35F-AA48-B1BB-B14AAB6489D5}" type="presOf" srcId="{17008E32-8A8C-D348-AAD8-1525FA344731}" destId="{6202BB72-BF4D-BE4B-A555-0088F9083206}" srcOrd="0" destOrd="0" presId="urn:microsoft.com/office/officeart/2005/8/layout/radial6"/>
    <dgm:cxn modelId="{E8C0C66E-60D1-7D43-AFF7-0A487F7AA6CF}" type="presOf" srcId="{7DF004BB-6C26-DE46-B1D6-8E305A347C11}" destId="{FDD37257-9B27-6048-8D54-571F401960E5}" srcOrd="0" destOrd="0" presId="urn:microsoft.com/office/officeart/2005/8/layout/radial6"/>
    <dgm:cxn modelId="{C8BC2D81-9683-E54D-93BE-6348C9DA840F}" type="presOf" srcId="{77EB6875-FE78-864F-A83C-55CAF5DECE24}" destId="{782888F9-32A6-3842-9FEA-76374FD53850}" srcOrd="0" destOrd="0" presId="urn:microsoft.com/office/officeart/2005/8/layout/radial6"/>
    <dgm:cxn modelId="{918DA095-7067-CA4B-9639-BED460E8C101}" srcId="{0C70BD29-F090-3849-A99C-1D105C15356A}" destId="{3FB77E9A-FB76-314E-8A5B-358113E30781}" srcOrd="3" destOrd="0" parTransId="{9C67E2A7-B34A-F44A-9577-4F27BE2CFC65}" sibTransId="{7DF004BB-6C26-DE46-B1D6-8E305A347C11}"/>
    <dgm:cxn modelId="{2BC32296-52D0-5043-85DE-BD944AC141D8}" type="presOf" srcId="{4385BF2F-1502-CC4C-8A1D-346B704A6373}" destId="{97ABC19E-5E45-AA44-804A-094732EF5D5F}" srcOrd="0" destOrd="0" presId="urn:microsoft.com/office/officeart/2005/8/layout/radial6"/>
    <dgm:cxn modelId="{5C8EA49A-A434-4742-AD95-DC61F3E9562F}" type="presOf" srcId="{23A8C1F6-B556-A746-ADEF-E51C6582F87D}" destId="{8ADBD9E4-85BE-4A46-BC13-55B9E8FC11B2}" srcOrd="0" destOrd="0" presId="urn:microsoft.com/office/officeart/2005/8/layout/radial6"/>
    <dgm:cxn modelId="{CC119A9B-0B9A-2541-884F-3C39D1CECF14}" type="presOf" srcId="{38FE2E0B-E79C-8242-9965-B574DC9D96DD}" destId="{DEC7CD9B-8EC7-AA43-AC52-290CF8356F1F}" srcOrd="0" destOrd="0" presId="urn:microsoft.com/office/officeart/2005/8/layout/radial6"/>
    <dgm:cxn modelId="{BEBF9AB5-FD1D-3F45-8790-188212E38D3A}" srcId="{0C70BD29-F090-3849-A99C-1D105C15356A}" destId="{7DFBF2F6-0E70-E147-BA46-416AE598654C}" srcOrd="4" destOrd="0" parTransId="{29BC6D2A-1D87-E743-BF40-66281232A628}" sibTransId="{426B9546-0376-EC4F-B81C-B13648B6D85E}"/>
    <dgm:cxn modelId="{182FA3C4-C58E-C24A-B2F3-B09A06C27C36}" type="presOf" srcId="{426B9546-0376-EC4F-B81C-B13648B6D85E}" destId="{1ACCD511-857E-ED45-B00B-C011AD71FC72}" srcOrd="0" destOrd="0" presId="urn:microsoft.com/office/officeart/2005/8/layout/radial6"/>
    <dgm:cxn modelId="{B1CF93C7-A87B-D642-B520-E565E4196DD6}" srcId="{77EB6875-FE78-864F-A83C-55CAF5DECE24}" destId="{0C70BD29-F090-3849-A99C-1D105C15356A}" srcOrd="0" destOrd="0" parTransId="{BE28EFB4-16C1-0941-9F92-2768EA767620}" sibTransId="{A179BA1E-7090-CA42-A0B7-9C0A0B800D78}"/>
    <dgm:cxn modelId="{916607D4-003F-AC46-B310-ED4D636659A9}" type="presOf" srcId="{7DFBF2F6-0E70-E147-BA46-416AE598654C}" destId="{904D46AA-06A5-B347-B7A2-2930DF46DFAD}" srcOrd="0" destOrd="0" presId="urn:microsoft.com/office/officeart/2005/8/layout/radial6"/>
    <dgm:cxn modelId="{981C72E9-6BE8-3A4F-A55B-0149A8EC0BE5}" srcId="{0C70BD29-F090-3849-A99C-1D105C15356A}" destId="{17008E32-8A8C-D348-AAD8-1525FA344731}" srcOrd="1" destOrd="0" parTransId="{74614166-F581-234D-BEF5-155C954F7227}" sibTransId="{23A8C1F6-B556-A746-ADEF-E51C6582F87D}"/>
    <dgm:cxn modelId="{68DDFC35-128B-BD4C-9D34-202A3A3B799B}" type="presParOf" srcId="{782888F9-32A6-3842-9FEA-76374FD53850}" destId="{370D825B-C8D9-DC46-8AFC-A5EAF6364417}" srcOrd="0" destOrd="0" presId="urn:microsoft.com/office/officeart/2005/8/layout/radial6"/>
    <dgm:cxn modelId="{1D6EEA65-D2EA-0845-8DE5-DF66E7E9E43C}" type="presParOf" srcId="{782888F9-32A6-3842-9FEA-76374FD53850}" destId="{97ABC19E-5E45-AA44-804A-094732EF5D5F}" srcOrd="1" destOrd="0" presId="urn:microsoft.com/office/officeart/2005/8/layout/radial6"/>
    <dgm:cxn modelId="{F3DD0BD1-B32B-2742-AD5D-85F9484EE73E}" type="presParOf" srcId="{782888F9-32A6-3842-9FEA-76374FD53850}" destId="{98A6307C-2F16-8C4E-A7E3-57845EC7B2D9}" srcOrd="2" destOrd="0" presId="urn:microsoft.com/office/officeart/2005/8/layout/radial6"/>
    <dgm:cxn modelId="{1313DDAC-1974-CD4B-8997-4427F227919E}" type="presParOf" srcId="{782888F9-32A6-3842-9FEA-76374FD53850}" destId="{DEC7CD9B-8EC7-AA43-AC52-290CF8356F1F}" srcOrd="3" destOrd="0" presId="urn:microsoft.com/office/officeart/2005/8/layout/radial6"/>
    <dgm:cxn modelId="{E6D26C4F-C086-8646-A662-6057F90C3FB6}" type="presParOf" srcId="{782888F9-32A6-3842-9FEA-76374FD53850}" destId="{6202BB72-BF4D-BE4B-A555-0088F9083206}" srcOrd="4" destOrd="0" presId="urn:microsoft.com/office/officeart/2005/8/layout/radial6"/>
    <dgm:cxn modelId="{C41541C2-A45D-BC40-94A5-8F77E3FCB66D}" type="presParOf" srcId="{782888F9-32A6-3842-9FEA-76374FD53850}" destId="{9F24C71B-B5C2-2B41-BDEB-453AC14B7370}" srcOrd="5" destOrd="0" presId="urn:microsoft.com/office/officeart/2005/8/layout/radial6"/>
    <dgm:cxn modelId="{D6B7DF08-C934-2540-BB68-BB73C7A957C5}" type="presParOf" srcId="{782888F9-32A6-3842-9FEA-76374FD53850}" destId="{8ADBD9E4-85BE-4A46-BC13-55B9E8FC11B2}" srcOrd="6" destOrd="0" presId="urn:microsoft.com/office/officeart/2005/8/layout/radial6"/>
    <dgm:cxn modelId="{90AF0477-96EB-9F45-AB2A-353D00C5C05C}" type="presParOf" srcId="{782888F9-32A6-3842-9FEA-76374FD53850}" destId="{F86F2F96-A885-A848-8D1C-52BAA0B5A530}" srcOrd="7" destOrd="0" presId="urn:microsoft.com/office/officeart/2005/8/layout/radial6"/>
    <dgm:cxn modelId="{C3C378E9-72CC-E24A-A2F2-82880E660A43}" type="presParOf" srcId="{782888F9-32A6-3842-9FEA-76374FD53850}" destId="{75A26C43-C194-D043-B0EA-A14170E2EFC0}" srcOrd="8" destOrd="0" presId="urn:microsoft.com/office/officeart/2005/8/layout/radial6"/>
    <dgm:cxn modelId="{D2734DD3-4081-3A4F-BE11-569959DA77E1}" type="presParOf" srcId="{782888F9-32A6-3842-9FEA-76374FD53850}" destId="{57084E09-1A0B-704F-82B9-562C2B89C243}" srcOrd="9" destOrd="0" presId="urn:microsoft.com/office/officeart/2005/8/layout/radial6"/>
    <dgm:cxn modelId="{ADD07BBB-7C48-6043-B02E-32BF47291BA4}" type="presParOf" srcId="{782888F9-32A6-3842-9FEA-76374FD53850}" destId="{2632A994-C735-DD4C-9BC9-2914AE605909}" srcOrd="10" destOrd="0" presId="urn:microsoft.com/office/officeart/2005/8/layout/radial6"/>
    <dgm:cxn modelId="{50FE4AAA-1ADB-1F4E-81D0-4317FF128159}" type="presParOf" srcId="{782888F9-32A6-3842-9FEA-76374FD53850}" destId="{BE5BC88A-9CCD-9242-95AC-6F91D9E1503A}" srcOrd="11" destOrd="0" presId="urn:microsoft.com/office/officeart/2005/8/layout/radial6"/>
    <dgm:cxn modelId="{E66ADE4A-A3F3-6642-BA9A-E5D251B450C2}" type="presParOf" srcId="{782888F9-32A6-3842-9FEA-76374FD53850}" destId="{FDD37257-9B27-6048-8D54-571F401960E5}" srcOrd="12" destOrd="0" presId="urn:microsoft.com/office/officeart/2005/8/layout/radial6"/>
    <dgm:cxn modelId="{7FB60619-CA20-4A42-9418-FA673E73F9B5}" type="presParOf" srcId="{782888F9-32A6-3842-9FEA-76374FD53850}" destId="{904D46AA-06A5-B347-B7A2-2930DF46DFAD}" srcOrd="13" destOrd="0" presId="urn:microsoft.com/office/officeart/2005/8/layout/radial6"/>
    <dgm:cxn modelId="{C6AF5268-5694-2245-B66C-F3E8342FB5F0}" type="presParOf" srcId="{782888F9-32A6-3842-9FEA-76374FD53850}" destId="{9DF1915F-5E43-724B-AAFA-36B7A6F84832}" srcOrd="14" destOrd="0" presId="urn:microsoft.com/office/officeart/2005/8/layout/radial6"/>
    <dgm:cxn modelId="{EC5AC5F7-EAEA-064D-8A23-84B412D9BC8A}" type="presParOf" srcId="{782888F9-32A6-3842-9FEA-76374FD53850}" destId="{1ACCD511-857E-ED45-B00B-C011AD71FC72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4EB7C4-05F9-134E-B745-50BFB0861C86}" type="doc">
      <dgm:prSet loTypeId="urn:microsoft.com/office/officeart/2005/8/layout/cycle7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2B86DB92-7A69-904E-861B-9CDEE7E292F7}">
      <dgm:prSet phldrT="[Texto]"/>
      <dgm:spPr/>
      <dgm:t>
        <a:bodyPr/>
        <a:lstStyle/>
        <a:p>
          <a:r>
            <a:rPr lang="es-ES" dirty="0">
              <a:solidFill>
                <a:srgbClr val="000000"/>
              </a:solidFill>
            </a:rPr>
            <a:t>Tecnología - Paciente</a:t>
          </a:r>
        </a:p>
      </dgm:t>
    </dgm:pt>
    <dgm:pt modelId="{DC10DD29-64A8-9744-8615-EFB47B7791D0}" type="parTrans" cxnId="{494AB08A-E0F8-DC47-8222-860560465FBF}">
      <dgm:prSet/>
      <dgm:spPr/>
      <dgm:t>
        <a:bodyPr/>
        <a:lstStyle/>
        <a:p>
          <a:endParaRPr lang="es-ES"/>
        </a:p>
      </dgm:t>
    </dgm:pt>
    <dgm:pt modelId="{8DC48670-B162-634A-8F77-FDBD3508443C}" type="sibTrans" cxnId="{494AB08A-E0F8-DC47-8222-860560465FBF}">
      <dgm:prSet/>
      <dgm:spPr/>
      <dgm:t>
        <a:bodyPr/>
        <a:lstStyle/>
        <a:p>
          <a:endParaRPr lang="es-ES"/>
        </a:p>
      </dgm:t>
    </dgm:pt>
    <dgm:pt modelId="{6DF9278F-3C93-D24F-AC25-6F577AD38055}">
      <dgm:prSet phldrT="[Texto]"/>
      <dgm:spPr/>
      <dgm:t>
        <a:bodyPr/>
        <a:lstStyle/>
        <a:p>
          <a:r>
            <a:rPr lang="es-ES" dirty="0">
              <a:solidFill>
                <a:srgbClr val="000000"/>
              </a:solidFill>
            </a:rPr>
            <a:t>Educación en Salud</a:t>
          </a:r>
        </a:p>
      </dgm:t>
    </dgm:pt>
    <dgm:pt modelId="{C32B06AE-8AE0-A14E-A339-F61611F89E8B}" type="parTrans" cxnId="{A99E7ED0-FB82-9543-A38E-DBF130A82A61}">
      <dgm:prSet/>
      <dgm:spPr/>
      <dgm:t>
        <a:bodyPr/>
        <a:lstStyle/>
        <a:p>
          <a:endParaRPr lang="es-ES"/>
        </a:p>
      </dgm:t>
    </dgm:pt>
    <dgm:pt modelId="{898B9927-7D26-BA4B-8945-9124324AADE1}" type="sibTrans" cxnId="{A99E7ED0-FB82-9543-A38E-DBF130A82A61}">
      <dgm:prSet/>
      <dgm:spPr/>
      <dgm:t>
        <a:bodyPr/>
        <a:lstStyle/>
        <a:p>
          <a:endParaRPr lang="es-ES"/>
        </a:p>
      </dgm:t>
    </dgm:pt>
    <dgm:pt modelId="{067B574B-D77B-2E4B-9F01-645F156502A8}">
      <dgm:prSet phldrT="[Texto]"/>
      <dgm:spPr/>
      <dgm:t>
        <a:bodyPr/>
        <a:lstStyle/>
        <a:p>
          <a:r>
            <a:rPr lang="es-ES" dirty="0">
              <a:solidFill>
                <a:srgbClr val="000000"/>
              </a:solidFill>
            </a:rPr>
            <a:t>Ética del Cuidado</a:t>
          </a:r>
        </a:p>
      </dgm:t>
    </dgm:pt>
    <dgm:pt modelId="{F0607450-C262-E042-AEA7-07DC4C388510}" type="parTrans" cxnId="{D58F7919-4247-D241-A55F-1DEA0720961A}">
      <dgm:prSet/>
      <dgm:spPr/>
      <dgm:t>
        <a:bodyPr/>
        <a:lstStyle/>
        <a:p>
          <a:endParaRPr lang="es-ES"/>
        </a:p>
      </dgm:t>
    </dgm:pt>
    <dgm:pt modelId="{B03605AA-2F22-3848-88F6-23FA04FCCD0E}" type="sibTrans" cxnId="{D58F7919-4247-D241-A55F-1DEA0720961A}">
      <dgm:prSet/>
      <dgm:spPr/>
      <dgm:t>
        <a:bodyPr/>
        <a:lstStyle/>
        <a:p>
          <a:endParaRPr lang="es-ES"/>
        </a:p>
      </dgm:t>
    </dgm:pt>
    <dgm:pt modelId="{D18AD89D-F287-3C4B-9583-A075E56DED39}" type="pres">
      <dgm:prSet presAssocID="{D64EB7C4-05F9-134E-B745-50BFB0861C86}" presName="Name0" presStyleCnt="0">
        <dgm:presLayoutVars>
          <dgm:dir/>
          <dgm:resizeHandles val="exact"/>
        </dgm:presLayoutVars>
      </dgm:prSet>
      <dgm:spPr/>
    </dgm:pt>
    <dgm:pt modelId="{153CFEF7-668E-5540-89AC-4990BAE00DD1}" type="pres">
      <dgm:prSet presAssocID="{2B86DB92-7A69-904E-861B-9CDEE7E292F7}" presName="node" presStyleLbl="node1" presStyleIdx="0" presStyleCnt="3">
        <dgm:presLayoutVars>
          <dgm:bulletEnabled val="1"/>
        </dgm:presLayoutVars>
      </dgm:prSet>
      <dgm:spPr/>
    </dgm:pt>
    <dgm:pt modelId="{C0307213-B742-9444-9CE0-08512957D58A}" type="pres">
      <dgm:prSet presAssocID="{8DC48670-B162-634A-8F77-FDBD3508443C}" presName="sibTrans" presStyleLbl="sibTrans2D1" presStyleIdx="0" presStyleCnt="3"/>
      <dgm:spPr/>
    </dgm:pt>
    <dgm:pt modelId="{FE27A398-0F1B-D04C-8DD1-992E29799870}" type="pres">
      <dgm:prSet presAssocID="{8DC48670-B162-634A-8F77-FDBD3508443C}" presName="connectorText" presStyleLbl="sibTrans2D1" presStyleIdx="0" presStyleCnt="3"/>
      <dgm:spPr/>
    </dgm:pt>
    <dgm:pt modelId="{DA40195F-E8F0-7E41-AEE5-B70EF21A8E1C}" type="pres">
      <dgm:prSet presAssocID="{6DF9278F-3C93-D24F-AC25-6F577AD38055}" presName="node" presStyleLbl="node1" presStyleIdx="1" presStyleCnt="3">
        <dgm:presLayoutVars>
          <dgm:bulletEnabled val="1"/>
        </dgm:presLayoutVars>
      </dgm:prSet>
      <dgm:spPr/>
    </dgm:pt>
    <dgm:pt modelId="{985A2F0A-A0A4-4A4B-A0AB-66B9013CA4C3}" type="pres">
      <dgm:prSet presAssocID="{898B9927-7D26-BA4B-8945-9124324AADE1}" presName="sibTrans" presStyleLbl="sibTrans2D1" presStyleIdx="1" presStyleCnt="3"/>
      <dgm:spPr/>
    </dgm:pt>
    <dgm:pt modelId="{1870E1D6-029D-DE4D-AAE0-DFAA16CA66E8}" type="pres">
      <dgm:prSet presAssocID="{898B9927-7D26-BA4B-8945-9124324AADE1}" presName="connectorText" presStyleLbl="sibTrans2D1" presStyleIdx="1" presStyleCnt="3"/>
      <dgm:spPr/>
    </dgm:pt>
    <dgm:pt modelId="{6E4AE931-56EB-7149-9C1A-7B607B2CE615}" type="pres">
      <dgm:prSet presAssocID="{067B574B-D77B-2E4B-9F01-645F156502A8}" presName="node" presStyleLbl="node1" presStyleIdx="2" presStyleCnt="3">
        <dgm:presLayoutVars>
          <dgm:bulletEnabled val="1"/>
        </dgm:presLayoutVars>
      </dgm:prSet>
      <dgm:spPr/>
    </dgm:pt>
    <dgm:pt modelId="{CE75E99F-3A2A-FD49-968C-9A46BED2A071}" type="pres">
      <dgm:prSet presAssocID="{B03605AA-2F22-3848-88F6-23FA04FCCD0E}" presName="sibTrans" presStyleLbl="sibTrans2D1" presStyleIdx="2" presStyleCnt="3"/>
      <dgm:spPr/>
    </dgm:pt>
    <dgm:pt modelId="{9BCB7CC8-F7C8-D246-8FBB-CC9A6573B5DB}" type="pres">
      <dgm:prSet presAssocID="{B03605AA-2F22-3848-88F6-23FA04FCCD0E}" presName="connectorText" presStyleLbl="sibTrans2D1" presStyleIdx="2" presStyleCnt="3"/>
      <dgm:spPr/>
    </dgm:pt>
  </dgm:ptLst>
  <dgm:cxnLst>
    <dgm:cxn modelId="{B01C360F-0EB6-CD46-926D-335235DD447D}" type="presOf" srcId="{898B9927-7D26-BA4B-8945-9124324AADE1}" destId="{1870E1D6-029D-DE4D-AAE0-DFAA16CA66E8}" srcOrd="1" destOrd="0" presId="urn:microsoft.com/office/officeart/2005/8/layout/cycle7"/>
    <dgm:cxn modelId="{D58F7919-4247-D241-A55F-1DEA0720961A}" srcId="{D64EB7C4-05F9-134E-B745-50BFB0861C86}" destId="{067B574B-D77B-2E4B-9F01-645F156502A8}" srcOrd="2" destOrd="0" parTransId="{F0607450-C262-E042-AEA7-07DC4C388510}" sibTransId="{B03605AA-2F22-3848-88F6-23FA04FCCD0E}"/>
    <dgm:cxn modelId="{BFA2A919-9D91-E640-955A-A476F4EC0673}" type="presOf" srcId="{8DC48670-B162-634A-8F77-FDBD3508443C}" destId="{C0307213-B742-9444-9CE0-08512957D58A}" srcOrd="0" destOrd="0" presId="urn:microsoft.com/office/officeart/2005/8/layout/cycle7"/>
    <dgm:cxn modelId="{0B8E5927-EE68-D342-A948-6EF666B2E4EE}" type="presOf" srcId="{8DC48670-B162-634A-8F77-FDBD3508443C}" destId="{FE27A398-0F1B-D04C-8DD1-992E29799870}" srcOrd="1" destOrd="0" presId="urn:microsoft.com/office/officeart/2005/8/layout/cycle7"/>
    <dgm:cxn modelId="{0AA5D631-7A43-FD45-AAD1-F2D5622ABD68}" type="presOf" srcId="{B03605AA-2F22-3848-88F6-23FA04FCCD0E}" destId="{CE75E99F-3A2A-FD49-968C-9A46BED2A071}" srcOrd="0" destOrd="0" presId="urn:microsoft.com/office/officeart/2005/8/layout/cycle7"/>
    <dgm:cxn modelId="{5D32C44E-37B3-404A-8417-1F99D9AAEA70}" type="presOf" srcId="{B03605AA-2F22-3848-88F6-23FA04FCCD0E}" destId="{9BCB7CC8-F7C8-D246-8FBB-CC9A6573B5DB}" srcOrd="1" destOrd="0" presId="urn:microsoft.com/office/officeart/2005/8/layout/cycle7"/>
    <dgm:cxn modelId="{4D0FFD86-D64E-E44E-A800-56BB45F822DD}" type="presOf" srcId="{898B9927-7D26-BA4B-8945-9124324AADE1}" destId="{985A2F0A-A0A4-4A4B-A0AB-66B9013CA4C3}" srcOrd="0" destOrd="0" presId="urn:microsoft.com/office/officeart/2005/8/layout/cycle7"/>
    <dgm:cxn modelId="{494AB08A-E0F8-DC47-8222-860560465FBF}" srcId="{D64EB7C4-05F9-134E-B745-50BFB0861C86}" destId="{2B86DB92-7A69-904E-861B-9CDEE7E292F7}" srcOrd="0" destOrd="0" parTransId="{DC10DD29-64A8-9744-8615-EFB47B7791D0}" sibTransId="{8DC48670-B162-634A-8F77-FDBD3508443C}"/>
    <dgm:cxn modelId="{7855B6AF-A206-624D-BA6A-F0BD312215CD}" type="presOf" srcId="{2B86DB92-7A69-904E-861B-9CDEE7E292F7}" destId="{153CFEF7-668E-5540-89AC-4990BAE00DD1}" srcOrd="0" destOrd="0" presId="urn:microsoft.com/office/officeart/2005/8/layout/cycle7"/>
    <dgm:cxn modelId="{32AB0FBB-3502-6B40-AB98-6CCB8406D11F}" type="presOf" srcId="{D64EB7C4-05F9-134E-B745-50BFB0861C86}" destId="{D18AD89D-F287-3C4B-9583-A075E56DED39}" srcOrd="0" destOrd="0" presId="urn:microsoft.com/office/officeart/2005/8/layout/cycle7"/>
    <dgm:cxn modelId="{A99E7ED0-FB82-9543-A38E-DBF130A82A61}" srcId="{D64EB7C4-05F9-134E-B745-50BFB0861C86}" destId="{6DF9278F-3C93-D24F-AC25-6F577AD38055}" srcOrd="1" destOrd="0" parTransId="{C32B06AE-8AE0-A14E-A339-F61611F89E8B}" sibTransId="{898B9927-7D26-BA4B-8945-9124324AADE1}"/>
    <dgm:cxn modelId="{AA9B44F4-AB38-A349-A5FE-4A44ADC05643}" type="presOf" srcId="{067B574B-D77B-2E4B-9F01-645F156502A8}" destId="{6E4AE931-56EB-7149-9C1A-7B607B2CE615}" srcOrd="0" destOrd="0" presId="urn:microsoft.com/office/officeart/2005/8/layout/cycle7"/>
    <dgm:cxn modelId="{9131F1FD-138C-294E-9BF3-FC4B9C16C08A}" type="presOf" srcId="{6DF9278F-3C93-D24F-AC25-6F577AD38055}" destId="{DA40195F-E8F0-7E41-AEE5-B70EF21A8E1C}" srcOrd="0" destOrd="0" presId="urn:microsoft.com/office/officeart/2005/8/layout/cycle7"/>
    <dgm:cxn modelId="{59851CAF-2F6B-7140-B6F5-96D4F1032E05}" type="presParOf" srcId="{D18AD89D-F287-3C4B-9583-A075E56DED39}" destId="{153CFEF7-668E-5540-89AC-4990BAE00DD1}" srcOrd="0" destOrd="0" presId="urn:microsoft.com/office/officeart/2005/8/layout/cycle7"/>
    <dgm:cxn modelId="{174E78ED-C1B0-7942-956F-4C6A04434754}" type="presParOf" srcId="{D18AD89D-F287-3C4B-9583-A075E56DED39}" destId="{C0307213-B742-9444-9CE0-08512957D58A}" srcOrd="1" destOrd="0" presId="urn:microsoft.com/office/officeart/2005/8/layout/cycle7"/>
    <dgm:cxn modelId="{A89FE150-0541-8245-929B-7B47C39C15FE}" type="presParOf" srcId="{C0307213-B742-9444-9CE0-08512957D58A}" destId="{FE27A398-0F1B-D04C-8DD1-992E29799870}" srcOrd="0" destOrd="0" presId="urn:microsoft.com/office/officeart/2005/8/layout/cycle7"/>
    <dgm:cxn modelId="{EBAFC7C9-B6A0-3249-87ED-72230D9AEC7A}" type="presParOf" srcId="{D18AD89D-F287-3C4B-9583-A075E56DED39}" destId="{DA40195F-E8F0-7E41-AEE5-B70EF21A8E1C}" srcOrd="2" destOrd="0" presId="urn:microsoft.com/office/officeart/2005/8/layout/cycle7"/>
    <dgm:cxn modelId="{7A9F9028-33DD-B442-9C74-6FF2CD216E26}" type="presParOf" srcId="{D18AD89D-F287-3C4B-9583-A075E56DED39}" destId="{985A2F0A-A0A4-4A4B-A0AB-66B9013CA4C3}" srcOrd="3" destOrd="0" presId="urn:microsoft.com/office/officeart/2005/8/layout/cycle7"/>
    <dgm:cxn modelId="{4C6217DD-727D-9C42-9A12-379A343BEA4B}" type="presParOf" srcId="{985A2F0A-A0A4-4A4B-A0AB-66B9013CA4C3}" destId="{1870E1D6-029D-DE4D-AAE0-DFAA16CA66E8}" srcOrd="0" destOrd="0" presId="urn:microsoft.com/office/officeart/2005/8/layout/cycle7"/>
    <dgm:cxn modelId="{6B80192C-C454-914B-B882-5D56C41ACD3E}" type="presParOf" srcId="{D18AD89D-F287-3C4B-9583-A075E56DED39}" destId="{6E4AE931-56EB-7149-9C1A-7B607B2CE615}" srcOrd="4" destOrd="0" presId="urn:microsoft.com/office/officeart/2005/8/layout/cycle7"/>
    <dgm:cxn modelId="{AADBC538-A42A-D94E-BF9E-62B7B17E4D10}" type="presParOf" srcId="{D18AD89D-F287-3C4B-9583-A075E56DED39}" destId="{CE75E99F-3A2A-FD49-968C-9A46BED2A071}" srcOrd="5" destOrd="0" presId="urn:microsoft.com/office/officeart/2005/8/layout/cycle7"/>
    <dgm:cxn modelId="{E9F315E4-8AB3-7343-A095-A69182C63265}" type="presParOf" srcId="{CE75E99F-3A2A-FD49-968C-9A46BED2A071}" destId="{9BCB7CC8-F7C8-D246-8FBB-CC9A6573B5DB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5CF07C5-C7FA-E346-A37C-FC6544F95E9E}" type="doc">
      <dgm:prSet loTypeId="urn:microsoft.com/office/officeart/2005/8/layout/hProcess4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0CC640CE-2923-504A-AD26-9AD0D7F63841}">
      <dgm:prSet phldrT="[Texto]"/>
      <dgm:spPr/>
      <dgm:t>
        <a:bodyPr/>
        <a:lstStyle/>
        <a:p>
          <a:r>
            <a:rPr lang="es-ES" dirty="0">
              <a:solidFill>
                <a:srgbClr val="000000"/>
              </a:solidFill>
            </a:rPr>
            <a:t>Tecnología</a:t>
          </a:r>
        </a:p>
      </dgm:t>
    </dgm:pt>
    <dgm:pt modelId="{F87A2641-1514-B442-BE2C-4AB81727150D}" type="parTrans" cxnId="{C8C04FCA-D3EE-A248-8D89-80ABF64BC64E}">
      <dgm:prSet/>
      <dgm:spPr/>
      <dgm:t>
        <a:bodyPr/>
        <a:lstStyle/>
        <a:p>
          <a:endParaRPr lang="es-ES"/>
        </a:p>
      </dgm:t>
    </dgm:pt>
    <dgm:pt modelId="{5FE7F725-9A1B-F247-8CE6-A1E546901351}" type="sibTrans" cxnId="{C8C04FCA-D3EE-A248-8D89-80ABF64BC64E}">
      <dgm:prSet/>
      <dgm:spPr/>
      <dgm:t>
        <a:bodyPr/>
        <a:lstStyle/>
        <a:p>
          <a:endParaRPr lang="es-ES"/>
        </a:p>
      </dgm:t>
    </dgm:pt>
    <dgm:pt modelId="{54F90F25-A483-D54E-AF64-0BE393DA5E30}">
      <dgm:prSet phldrT="[Texto]"/>
      <dgm:spPr/>
      <dgm:t>
        <a:bodyPr/>
        <a:lstStyle/>
        <a:p>
          <a:r>
            <a:rPr lang="es-ES" dirty="0"/>
            <a:t>Calidad </a:t>
          </a:r>
        </a:p>
      </dgm:t>
    </dgm:pt>
    <dgm:pt modelId="{DDB7C88A-BE58-7443-8593-F5DE82B3EA98}" type="parTrans" cxnId="{895720CE-B564-104A-805F-D18E185BAD5C}">
      <dgm:prSet/>
      <dgm:spPr/>
      <dgm:t>
        <a:bodyPr/>
        <a:lstStyle/>
        <a:p>
          <a:endParaRPr lang="es-ES"/>
        </a:p>
      </dgm:t>
    </dgm:pt>
    <dgm:pt modelId="{94FF496D-F43E-EC44-861E-BFE62244A895}" type="sibTrans" cxnId="{895720CE-B564-104A-805F-D18E185BAD5C}">
      <dgm:prSet/>
      <dgm:spPr/>
      <dgm:t>
        <a:bodyPr/>
        <a:lstStyle/>
        <a:p>
          <a:endParaRPr lang="es-ES"/>
        </a:p>
      </dgm:t>
    </dgm:pt>
    <dgm:pt modelId="{2C2179D4-7275-9846-B5DE-2C93562E8D24}">
      <dgm:prSet phldrT="[Texto]"/>
      <dgm:spPr/>
      <dgm:t>
        <a:bodyPr/>
        <a:lstStyle/>
        <a:p>
          <a:r>
            <a:rPr lang="es-ES" dirty="0"/>
            <a:t>Eficiencia</a:t>
          </a:r>
        </a:p>
      </dgm:t>
    </dgm:pt>
    <dgm:pt modelId="{C596C74C-50D6-BE4B-A157-823445C11200}" type="parTrans" cxnId="{87FF0307-E267-8C4F-AF62-383CF18A3B9C}">
      <dgm:prSet/>
      <dgm:spPr/>
      <dgm:t>
        <a:bodyPr/>
        <a:lstStyle/>
        <a:p>
          <a:endParaRPr lang="es-ES"/>
        </a:p>
      </dgm:t>
    </dgm:pt>
    <dgm:pt modelId="{99E81CD7-2F17-7B47-ADF7-A734557A51B3}" type="sibTrans" cxnId="{87FF0307-E267-8C4F-AF62-383CF18A3B9C}">
      <dgm:prSet/>
      <dgm:spPr/>
      <dgm:t>
        <a:bodyPr/>
        <a:lstStyle/>
        <a:p>
          <a:endParaRPr lang="es-ES"/>
        </a:p>
      </dgm:t>
    </dgm:pt>
    <dgm:pt modelId="{CBB695A6-A596-FD49-BF4B-F868AD24097F}">
      <dgm:prSet phldrT="[Texto]"/>
      <dgm:spPr/>
      <dgm:t>
        <a:bodyPr/>
        <a:lstStyle/>
        <a:p>
          <a:r>
            <a:rPr lang="es-ES" dirty="0">
              <a:solidFill>
                <a:srgbClr val="000000"/>
              </a:solidFill>
            </a:rPr>
            <a:t>Cuidado</a:t>
          </a:r>
        </a:p>
      </dgm:t>
    </dgm:pt>
    <dgm:pt modelId="{58C8AF5A-7EF3-2548-B04F-EB254E0EA1FF}" type="parTrans" cxnId="{601DFC22-A472-E748-8B17-1B8CE6395768}">
      <dgm:prSet/>
      <dgm:spPr/>
      <dgm:t>
        <a:bodyPr/>
        <a:lstStyle/>
        <a:p>
          <a:endParaRPr lang="es-ES"/>
        </a:p>
      </dgm:t>
    </dgm:pt>
    <dgm:pt modelId="{8BED7446-EBFE-1D4D-9E4B-F8F7944246C3}" type="sibTrans" cxnId="{601DFC22-A472-E748-8B17-1B8CE6395768}">
      <dgm:prSet/>
      <dgm:spPr/>
      <dgm:t>
        <a:bodyPr/>
        <a:lstStyle/>
        <a:p>
          <a:endParaRPr lang="es-ES"/>
        </a:p>
      </dgm:t>
    </dgm:pt>
    <dgm:pt modelId="{3FF0B9A8-3520-834F-93D4-BE465296A3C6}">
      <dgm:prSet phldrT="[Texto]"/>
      <dgm:spPr/>
      <dgm:t>
        <a:bodyPr/>
        <a:lstStyle/>
        <a:p>
          <a:r>
            <a:rPr lang="es-ES" dirty="0"/>
            <a:t>Integración de la Ciencia del Cuidado</a:t>
          </a:r>
        </a:p>
      </dgm:t>
    </dgm:pt>
    <dgm:pt modelId="{469E7637-D272-B04F-A403-8AFD8458C196}" type="parTrans" cxnId="{70786C50-7B7A-1344-960E-2741C62780B5}">
      <dgm:prSet/>
      <dgm:spPr/>
      <dgm:t>
        <a:bodyPr/>
        <a:lstStyle/>
        <a:p>
          <a:endParaRPr lang="es-ES"/>
        </a:p>
      </dgm:t>
    </dgm:pt>
    <dgm:pt modelId="{038B637F-2886-0843-85D3-4C4FDF8BAC5D}" type="sibTrans" cxnId="{70786C50-7B7A-1344-960E-2741C62780B5}">
      <dgm:prSet/>
      <dgm:spPr/>
      <dgm:t>
        <a:bodyPr/>
        <a:lstStyle/>
        <a:p>
          <a:endParaRPr lang="es-ES"/>
        </a:p>
      </dgm:t>
    </dgm:pt>
    <dgm:pt modelId="{4F982D91-081C-F447-8AE5-49E35EA0FC8C}">
      <dgm:prSet phldrT="[Texto]"/>
      <dgm:spPr/>
      <dgm:t>
        <a:bodyPr/>
        <a:lstStyle/>
        <a:p>
          <a:r>
            <a:rPr lang="es-ES" dirty="0"/>
            <a:t>Necesidades Humanas</a:t>
          </a:r>
        </a:p>
      </dgm:t>
    </dgm:pt>
    <dgm:pt modelId="{AC77BC98-E31D-1646-B49A-2DE181EED7D6}" type="parTrans" cxnId="{6E40422D-7819-4143-BBE1-000919C43563}">
      <dgm:prSet/>
      <dgm:spPr/>
      <dgm:t>
        <a:bodyPr/>
        <a:lstStyle/>
        <a:p>
          <a:endParaRPr lang="es-ES"/>
        </a:p>
      </dgm:t>
    </dgm:pt>
    <dgm:pt modelId="{785562AD-E60C-CB4F-B251-C3FE3E25DB7E}" type="sibTrans" cxnId="{6E40422D-7819-4143-BBE1-000919C43563}">
      <dgm:prSet/>
      <dgm:spPr/>
      <dgm:t>
        <a:bodyPr/>
        <a:lstStyle/>
        <a:p>
          <a:endParaRPr lang="es-ES"/>
        </a:p>
      </dgm:t>
    </dgm:pt>
    <dgm:pt modelId="{691C7559-F7A0-D748-ACE2-B005BA0ED61F}">
      <dgm:prSet phldrT="[Texto]"/>
      <dgm:spPr/>
      <dgm:t>
        <a:bodyPr/>
        <a:lstStyle/>
        <a:p>
          <a:r>
            <a:rPr lang="es-ES" dirty="0">
              <a:solidFill>
                <a:srgbClr val="000000"/>
              </a:solidFill>
            </a:rPr>
            <a:t>Humanización</a:t>
          </a:r>
        </a:p>
      </dgm:t>
    </dgm:pt>
    <dgm:pt modelId="{B0EC817D-D79E-874E-9665-7310ECC7A031}" type="parTrans" cxnId="{B07B8BA9-BAA6-B949-AF4F-C2CEBF30A662}">
      <dgm:prSet/>
      <dgm:spPr/>
      <dgm:t>
        <a:bodyPr/>
        <a:lstStyle/>
        <a:p>
          <a:endParaRPr lang="es-ES"/>
        </a:p>
      </dgm:t>
    </dgm:pt>
    <dgm:pt modelId="{B705FE73-8EE2-744D-9316-4EB39C037AF8}" type="sibTrans" cxnId="{B07B8BA9-BAA6-B949-AF4F-C2CEBF30A662}">
      <dgm:prSet/>
      <dgm:spPr/>
      <dgm:t>
        <a:bodyPr/>
        <a:lstStyle/>
        <a:p>
          <a:endParaRPr lang="es-ES"/>
        </a:p>
      </dgm:t>
    </dgm:pt>
    <dgm:pt modelId="{924C814E-36FC-FF41-9F4E-87641943AC52}">
      <dgm:prSet phldrT="[Texto]"/>
      <dgm:spPr/>
      <dgm:t>
        <a:bodyPr/>
        <a:lstStyle/>
        <a:p>
          <a:r>
            <a:rPr lang="es-ES" dirty="0"/>
            <a:t>Decisiones centradas en el paciente </a:t>
          </a:r>
        </a:p>
      </dgm:t>
    </dgm:pt>
    <dgm:pt modelId="{DD0F08DE-9194-1E41-ADDE-7806DC1371B3}" type="parTrans" cxnId="{71C35F28-5FFD-374F-BBC5-18489CC91D74}">
      <dgm:prSet/>
      <dgm:spPr/>
      <dgm:t>
        <a:bodyPr/>
        <a:lstStyle/>
        <a:p>
          <a:endParaRPr lang="es-ES"/>
        </a:p>
      </dgm:t>
    </dgm:pt>
    <dgm:pt modelId="{2AD35A4D-0DD4-0541-A9E3-525FCF91B1EB}" type="sibTrans" cxnId="{71C35F28-5FFD-374F-BBC5-18489CC91D74}">
      <dgm:prSet/>
      <dgm:spPr/>
      <dgm:t>
        <a:bodyPr/>
        <a:lstStyle/>
        <a:p>
          <a:endParaRPr lang="es-ES"/>
        </a:p>
      </dgm:t>
    </dgm:pt>
    <dgm:pt modelId="{B2671B7D-BC4A-DB4D-AD01-3F697B6D6654}">
      <dgm:prSet phldrT="[Texto]"/>
      <dgm:spPr/>
      <dgm:t>
        <a:bodyPr/>
        <a:lstStyle/>
        <a:p>
          <a:r>
            <a:rPr lang="es-ES" dirty="0"/>
            <a:t>No cuidar Enfermedades sino personas</a:t>
          </a:r>
        </a:p>
      </dgm:t>
    </dgm:pt>
    <dgm:pt modelId="{69350130-DB2D-8E4E-9009-054BEA819723}" type="parTrans" cxnId="{BC305A31-A322-3A4C-8C8C-3E0BC3A423F4}">
      <dgm:prSet/>
      <dgm:spPr/>
      <dgm:t>
        <a:bodyPr/>
        <a:lstStyle/>
        <a:p>
          <a:endParaRPr lang="es-ES"/>
        </a:p>
      </dgm:t>
    </dgm:pt>
    <dgm:pt modelId="{DF8C085E-8DFB-464D-880E-B2D445EA3923}" type="sibTrans" cxnId="{BC305A31-A322-3A4C-8C8C-3E0BC3A423F4}">
      <dgm:prSet/>
      <dgm:spPr/>
      <dgm:t>
        <a:bodyPr/>
        <a:lstStyle/>
        <a:p>
          <a:endParaRPr lang="es-ES"/>
        </a:p>
      </dgm:t>
    </dgm:pt>
    <dgm:pt modelId="{55E56293-8A27-A943-84F3-703BCB5AD3C1}">
      <dgm:prSet phldrT="[Texto]"/>
      <dgm:spPr/>
      <dgm:t>
        <a:bodyPr/>
        <a:lstStyle/>
        <a:p>
          <a:r>
            <a:rPr lang="es-ES" dirty="0"/>
            <a:t>Seguridad</a:t>
          </a:r>
        </a:p>
      </dgm:t>
    </dgm:pt>
    <dgm:pt modelId="{4B16449B-87A2-574B-86DD-645E1807759E}" type="parTrans" cxnId="{539A9481-D291-BB4D-B616-B7B7C63315E4}">
      <dgm:prSet/>
      <dgm:spPr/>
      <dgm:t>
        <a:bodyPr/>
        <a:lstStyle/>
        <a:p>
          <a:endParaRPr lang="es-ES"/>
        </a:p>
      </dgm:t>
    </dgm:pt>
    <dgm:pt modelId="{3F177BE6-9FE5-CD40-BFC7-57A8404F8E34}" type="sibTrans" cxnId="{539A9481-D291-BB4D-B616-B7B7C63315E4}">
      <dgm:prSet/>
      <dgm:spPr/>
      <dgm:t>
        <a:bodyPr/>
        <a:lstStyle/>
        <a:p>
          <a:endParaRPr lang="es-ES"/>
        </a:p>
      </dgm:t>
    </dgm:pt>
    <dgm:pt modelId="{CFB12DCB-ACCC-2443-8F2D-398A1696C060}">
      <dgm:prSet phldrT="[Texto]"/>
      <dgm:spPr/>
      <dgm:t>
        <a:bodyPr/>
        <a:lstStyle/>
        <a:p>
          <a:r>
            <a:rPr lang="es-ES" dirty="0"/>
            <a:t>Sistematización</a:t>
          </a:r>
        </a:p>
      </dgm:t>
    </dgm:pt>
    <dgm:pt modelId="{DE4E4A01-FE11-B14C-9DB3-4FF211D96AA2}" type="parTrans" cxnId="{0CCA94BC-231A-764D-B7CE-7C2C1C81A671}">
      <dgm:prSet/>
      <dgm:spPr/>
      <dgm:t>
        <a:bodyPr/>
        <a:lstStyle/>
        <a:p>
          <a:endParaRPr lang="es-ES"/>
        </a:p>
      </dgm:t>
    </dgm:pt>
    <dgm:pt modelId="{3841EA6B-706A-FE45-A5AB-A4D71AA16F28}" type="sibTrans" cxnId="{0CCA94BC-231A-764D-B7CE-7C2C1C81A671}">
      <dgm:prSet/>
      <dgm:spPr/>
      <dgm:t>
        <a:bodyPr/>
        <a:lstStyle/>
        <a:p>
          <a:endParaRPr lang="es-ES"/>
        </a:p>
      </dgm:t>
    </dgm:pt>
    <dgm:pt modelId="{D2C47EBA-DAAA-F64F-B957-6A95D06E951D}" type="pres">
      <dgm:prSet presAssocID="{05CF07C5-C7FA-E346-A37C-FC6544F95E9E}" presName="Name0" presStyleCnt="0">
        <dgm:presLayoutVars>
          <dgm:dir/>
          <dgm:animLvl val="lvl"/>
          <dgm:resizeHandles val="exact"/>
        </dgm:presLayoutVars>
      </dgm:prSet>
      <dgm:spPr/>
    </dgm:pt>
    <dgm:pt modelId="{D37C7256-9872-CE40-9043-5DA4AA433F5B}" type="pres">
      <dgm:prSet presAssocID="{05CF07C5-C7FA-E346-A37C-FC6544F95E9E}" presName="tSp" presStyleCnt="0"/>
      <dgm:spPr/>
    </dgm:pt>
    <dgm:pt modelId="{6B7F64B0-75A9-864F-BED4-1B26E006B8CE}" type="pres">
      <dgm:prSet presAssocID="{05CF07C5-C7FA-E346-A37C-FC6544F95E9E}" presName="bSp" presStyleCnt="0"/>
      <dgm:spPr/>
    </dgm:pt>
    <dgm:pt modelId="{E5D6DC85-D6D2-7C42-A8CD-D7D2696CA508}" type="pres">
      <dgm:prSet presAssocID="{05CF07C5-C7FA-E346-A37C-FC6544F95E9E}" presName="process" presStyleCnt="0"/>
      <dgm:spPr/>
    </dgm:pt>
    <dgm:pt modelId="{9EC6D8AA-2681-D647-98CB-4469407A84A5}" type="pres">
      <dgm:prSet presAssocID="{0CC640CE-2923-504A-AD26-9AD0D7F63841}" presName="composite1" presStyleCnt="0"/>
      <dgm:spPr/>
    </dgm:pt>
    <dgm:pt modelId="{982BF457-71F0-4A43-BBE1-F942E936DD59}" type="pres">
      <dgm:prSet presAssocID="{0CC640CE-2923-504A-AD26-9AD0D7F63841}" presName="dummyNode1" presStyleLbl="node1" presStyleIdx="0" presStyleCnt="3"/>
      <dgm:spPr/>
    </dgm:pt>
    <dgm:pt modelId="{D74C8ED9-FED8-C242-AE9E-D96BD4DBECC0}" type="pres">
      <dgm:prSet presAssocID="{0CC640CE-2923-504A-AD26-9AD0D7F63841}" presName="childNode1" presStyleLbl="bgAcc1" presStyleIdx="0" presStyleCnt="3">
        <dgm:presLayoutVars>
          <dgm:bulletEnabled val="1"/>
        </dgm:presLayoutVars>
      </dgm:prSet>
      <dgm:spPr/>
    </dgm:pt>
    <dgm:pt modelId="{45D401F1-FCB0-CE41-B9CA-40486E3024F4}" type="pres">
      <dgm:prSet presAssocID="{0CC640CE-2923-504A-AD26-9AD0D7F63841}" presName="childNode1tx" presStyleLbl="bgAcc1" presStyleIdx="0" presStyleCnt="3">
        <dgm:presLayoutVars>
          <dgm:bulletEnabled val="1"/>
        </dgm:presLayoutVars>
      </dgm:prSet>
      <dgm:spPr/>
    </dgm:pt>
    <dgm:pt modelId="{7FBB79F0-06F1-AA4C-87C0-92FB593C1A02}" type="pres">
      <dgm:prSet presAssocID="{0CC640CE-2923-504A-AD26-9AD0D7F63841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6FE43833-5DBC-F843-9C38-0687712C4692}" type="pres">
      <dgm:prSet presAssocID="{0CC640CE-2923-504A-AD26-9AD0D7F63841}" presName="connSite1" presStyleCnt="0"/>
      <dgm:spPr/>
    </dgm:pt>
    <dgm:pt modelId="{87A8E90C-304F-3841-B403-F6384E38F79C}" type="pres">
      <dgm:prSet presAssocID="{5FE7F725-9A1B-F247-8CE6-A1E546901351}" presName="Name9" presStyleLbl="sibTrans2D1" presStyleIdx="0" presStyleCnt="2"/>
      <dgm:spPr/>
    </dgm:pt>
    <dgm:pt modelId="{5AA08A2E-5875-1843-B0FF-4EB5FF067BD3}" type="pres">
      <dgm:prSet presAssocID="{CBB695A6-A596-FD49-BF4B-F868AD24097F}" presName="composite2" presStyleCnt="0"/>
      <dgm:spPr/>
    </dgm:pt>
    <dgm:pt modelId="{C5A58A37-5D5A-DF44-8DAE-E7B49571B912}" type="pres">
      <dgm:prSet presAssocID="{CBB695A6-A596-FD49-BF4B-F868AD24097F}" presName="dummyNode2" presStyleLbl="node1" presStyleIdx="0" presStyleCnt="3"/>
      <dgm:spPr/>
    </dgm:pt>
    <dgm:pt modelId="{B1580811-C5C1-2D45-AFCE-7097DEB6C66B}" type="pres">
      <dgm:prSet presAssocID="{CBB695A6-A596-FD49-BF4B-F868AD24097F}" presName="childNode2" presStyleLbl="bgAcc1" presStyleIdx="1" presStyleCnt="3">
        <dgm:presLayoutVars>
          <dgm:bulletEnabled val="1"/>
        </dgm:presLayoutVars>
      </dgm:prSet>
      <dgm:spPr/>
    </dgm:pt>
    <dgm:pt modelId="{1823084E-F456-634B-BAFB-8180E24463CF}" type="pres">
      <dgm:prSet presAssocID="{CBB695A6-A596-FD49-BF4B-F868AD24097F}" presName="childNode2tx" presStyleLbl="bgAcc1" presStyleIdx="1" presStyleCnt="3">
        <dgm:presLayoutVars>
          <dgm:bulletEnabled val="1"/>
        </dgm:presLayoutVars>
      </dgm:prSet>
      <dgm:spPr/>
    </dgm:pt>
    <dgm:pt modelId="{83EBB5E0-9879-C24A-BF7E-B87248E2DB1E}" type="pres">
      <dgm:prSet presAssocID="{CBB695A6-A596-FD49-BF4B-F868AD24097F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591108D9-F848-B84E-9E86-E47609B7A109}" type="pres">
      <dgm:prSet presAssocID="{CBB695A6-A596-FD49-BF4B-F868AD24097F}" presName="connSite2" presStyleCnt="0"/>
      <dgm:spPr/>
    </dgm:pt>
    <dgm:pt modelId="{33C5794F-3468-CA4D-8E6B-394AF562DD07}" type="pres">
      <dgm:prSet presAssocID="{8BED7446-EBFE-1D4D-9E4B-F8F7944246C3}" presName="Name18" presStyleLbl="sibTrans2D1" presStyleIdx="1" presStyleCnt="2"/>
      <dgm:spPr/>
    </dgm:pt>
    <dgm:pt modelId="{966CE1EF-33B6-9D42-A3AA-062EA53CF9DA}" type="pres">
      <dgm:prSet presAssocID="{691C7559-F7A0-D748-ACE2-B005BA0ED61F}" presName="composite1" presStyleCnt="0"/>
      <dgm:spPr/>
    </dgm:pt>
    <dgm:pt modelId="{51333454-1938-4D47-83AC-3BA1FF172511}" type="pres">
      <dgm:prSet presAssocID="{691C7559-F7A0-D748-ACE2-B005BA0ED61F}" presName="dummyNode1" presStyleLbl="node1" presStyleIdx="1" presStyleCnt="3"/>
      <dgm:spPr/>
    </dgm:pt>
    <dgm:pt modelId="{37742EC7-F631-B048-B12A-022E57DB4380}" type="pres">
      <dgm:prSet presAssocID="{691C7559-F7A0-D748-ACE2-B005BA0ED61F}" presName="childNode1" presStyleLbl="bgAcc1" presStyleIdx="2" presStyleCnt="3">
        <dgm:presLayoutVars>
          <dgm:bulletEnabled val="1"/>
        </dgm:presLayoutVars>
      </dgm:prSet>
      <dgm:spPr/>
    </dgm:pt>
    <dgm:pt modelId="{060CC7BA-7304-524C-9632-E545D69CF57A}" type="pres">
      <dgm:prSet presAssocID="{691C7559-F7A0-D748-ACE2-B005BA0ED61F}" presName="childNode1tx" presStyleLbl="bgAcc1" presStyleIdx="2" presStyleCnt="3">
        <dgm:presLayoutVars>
          <dgm:bulletEnabled val="1"/>
        </dgm:presLayoutVars>
      </dgm:prSet>
      <dgm:spPr/>
    </dgm:pt>
    <dgm:pt modelId="{9901ACC5-404F-3042-9575-819D6FD2365F}" type="pres">
      <dgm:prSet presAssocID="{691C7559-F7A0-D748-ACE2-B005BA0ED61F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55AFE964-C7A5-9C4C-8ACE-1D9154A60447}" type="pres">
      <dgm:prSet presAssocID="{691C7559-F7A0-D748-ACE2-B005BA0ED61F}" presName="connSite1" presStyleCnt="0"/>
      <dgm:spPr/>
    </dgm:pt>
  </dgm:ptLst>
  <dgm:cxnLst>
    <dgm:cxn modelId="{B6AA6C01-7D42-BE40-93FD-820006C4C2DD}" type="presOf" srcId="{8BED7446-EBFE-1D4D-9E4B-F8F7944246C3}" destId="{33C5794F-3468-CA4D-8E6B-394AF562DD07}" srcOrd="0" destOrd="0" presId="urn:microsoft.com/office/officeart/2005/8/layout/hProcess4"/>
    <dgm:cxn modelId="{87FF0307-E267-8C4F-AF62-383CF18A3B9C}" srcId="{0CC640CE-2923-504A-AD26-9AD0D7F63841}" destId="{2C2179D4-7275-9846-B5DE-2C93562E8D24}" srcOrd="1" destOrd="0" parTransId="{C596C74C-50D6-BE4B-A157-823445C11200}" sibTransId="{99E81CD7-2F17-7B47-ADF7-A734557A51B3}"/>
    <dgm:cxn modelId="{601DFC22-A472-E748-8B17-1B8CE6395768}" srcId="{05CF07C5-C7FA-E346-A37C-FC6544F95E9E}" destId="{CBB695A6-A596-FD49-BF4B-F868AD24097F}" srcOrd="1" destOrd="0" parTransId="{58C8AF5A-7EF3-2548-B04F-EB254E0EA1FF}" sibTransId="{8BED7446-EBFE-1D4D-9E4B-F8F7944246C3}"/>
    <dgm:cxn modelId="{ABB1E225-6FCC-764C-A8B1-B69DFAA03DA3}" type="presOf" srcId="{2C2179D4-7275-9846-B5DE-2C93562E8D24}" destId="{45D401F1-FCB0-CE41-B9CA-40486E3024F4}" srcOrd="1" destOrd="1" presId="urn:microsoft.com/office/officeart/2005/8/layout/hProcess4"/>
    <dgm:cxn modelId="{71C35F28-5FFD-374F-BBC5-18489CC91D74}" srcId="{691C7559-F7A0-D748-ACE2-B005BA0ED61F}" destId="{924C814E-36FC-FF41-9F4E-87641943AC52}" srcOrd="0" destOrd="0" parTransId="{DD0F08DE-9194-1E41-ADDE-7806DC1371B3}" sibTransId="{2AD35A4D-0DD4-0541-A9E3-525FCF91B1EB}"/>
    <dgm:cxn modelId="{B8645C29-B08F-0F45-BFB9-CBE602F4893D}" type="presOf" srcId="{54F90F25-A483-D54E-AF64-0BE393DA5E30}" destId="{D74C8ED9-FED8-C242-AE9E-D96BD4DBECC0}" srcOrd="0" destOrd="0" presId="urn:microsoft.com/office/officeart/2005/8/layout/hProcess4"/>
    <dgm:cxn modelId="{6E40422D-7819-4143-BBE1-000919C43563}" srcId="{CBB695A6-A596-FD49-BF4B-F868AD24097F}" destId="{4F982D91-081C-F447-8AE5-49E35EA0FC8C}" srcOrd="1" destOrd="0" parTransId="{AC77BC98-E31D-1646-B49A-2DE181EED7D6}" sibTransId="{785562AD-E60C-CB4F-B251-C3FE3E25DB7E}"/>
    <dgm:cxn modelId="{BC305A31-A322-3A4C-8C8C-3E0BC3A423F4}" srcId="{691C7559-F7A0-D748-ACE2-B005BA0ED61F}" destId="{B2671B7D-BC4A-DB4D-AD01-3F697B6D6654}" srcOrd="1" destOrd="0" parTransId="{69350130-DB2D-8E4E-9009-054BEA819723}" sibTransId="{DF8C085E-8DFB-464D-880E-B2D445EA3923}"/>
    <dgm:cxn modelId="{CFA41436-A485-124E-9D24-05531F1808DA}" type="presOf" srcId="{B2671B7D-BC4A-DB4D-AD01-3F697B6D6654}" destId="{37742EC7-F631-B048-B12A-022E57DB4380}" srcOrd="0" destOrd="1" presId="urn:microsoft.com/office/officeart/2005/8/layout/hProcess4"/>
    <dgm:cxn modelId="{9E41BC64-2A98-1841-8E7C-F01AB343F785}" type="presOf" srcId="{3FF0B9A8-3520-834F-93D4-BE465296A3C6}" destId="{1823084E-F456-634B-BAFB-8180E24463CF}" srcOrd="1" destOrd="0" presId="urn:microsoft.com/office/officeart/2005/8/layout/hProcess4"/>
    <dgm:cxn modelId="{3002B44E-4EEF-D14C-A7D6-1A9321DF7AE8}" type="presOf" srcId="{4F982D91-081C-F447-8AE5-49E35EA0FC8C}" destId="{B1580811-C5C1-2D45-AFCE-7097DEB6C66B}" srcOrd="0" destOrd="1" presId="urn:microsoft.com/office/officeart/2005/8/layout/hProcess4"/>
    <dgm:cxn modelId="{D71D0470-0F38-AE4B-AB85-B23C87C93586}" type="presOf" srcId="{CFB12DCB-ACCC-2443-8F2D-398A1696C060}" destId="{45D401F1-FCB0-CE41-B9CA-40486E3024F4}" srcOrd="1" destOrd="3" presId="urn:microsoft.com/office/officeart/2005/8/layout/hProcess4"/>
    <dgm:cxn modelId="{7DF82650-5A21-4B4F-BCC1-8D52A7BBBA9C}" type="presOf" srcId="{55E56293-8A27-A943-84F3-703BCB5AD3C1}" destId="{D74C8ED9-FED8-C242-AE9E-D96BD4DBECC0}" srcOrd="0" destOrd="2" presId="urn:microsoft.com/office/officeart/2005/8/layout/hProcess4"/>
    <dgm:cxn modelId="{70786C50-7B7A-1344-960E-2741C62780B5}" srcId="{CBB695A6-A596-FD49-BF4B-F868AD24097F}" destId="{3FF0B9A8-3520-834F-93D4-BE465296A3C6}" srcOrd="0" destOrd="0" parTransId="{469E7637-D272-B04F-A403-8AFD8458C196}" sibTransId="{038B637F-2886-0843-85D3-4C4FDF8BAC5D}"/>
    <dgm:cxn modelId="{DAF77681-3E00-4D46-BEBD-2E5AF3FEC69B}" type="presOf" srcId="{4F982D91-081C-F447-8AE5-49E35EA0FC8C}" destId="{1823084E-F456-634B-BAFB-8180E24463CF}" srcOrd="1" destOrd="1" presId="urn:microsoft.com/office/officeart/2005/8/layout/hProcess4"/>
    <dgm:cxn modelId="{539A9481-D291-BB4D-B616-B7B7C63315E4}" srcId="{0CC640CE-2923-504A-AD26-9AD0D7F63841}" destId="{55E56293-8A27-A943-84F3-703BCB5AD3C1}" srcOrd="2" destOrd="0" parTransId="{4B16449B-87A2-574B-86DD-645E1807759E}" sibTransId="{3F177BE6-9FE5-CD40-BFC7-57A8404F8E34}"/>
    <dgm:cxn modelId="{10C69783-E579-694D-9322-76C4EF17AC81}" type="presOf" srcId="{924C814E-36FC-FF41-9F4E-87641943AC52}" destId="{060CC7BA-7304-524C-9632-E545D69CF57A}" srcOrd="1" destOrd="0" presId="urn:microsoft.com/office/officeart/2005/8/layout/hProcess4"/>
    <dgm:cxn modelId="{C2656589-567A-E943-BC19-1D299BD74811}" type="presOf" srcId="{691C7559-F7A0-D748-ACE2-B005BA0ED61F}" destId="{9901ACC5-404F-3042-9575-819D6FD2365F}" srcOrd="0" destOrd="0" presId="urn:microsoft.com/office/officeart/2005/8/layout/hProcess4"/>
    <dgm:cxn modelId="{E1BBDC96-B806-FC45-AC47-9F0BFF0868CB}" type="presOf" srcId="{05CF07C5-C7FA-E346-A37C-FC6544F95E9E}" destId="{D2C47EBA-DAAA-F64F-B957-6A95D06E951D}" srcOrd="0" destOrd="0" presId="urn:microsoft.com/office/officeart/2005/8/layout/hProcess4"/>
    <dgm:cxn modelId="{A65DBC99-C91A-7141-A8F2-C74691E2FE31}" type="presOf" srcId="{5FE7F725-9A1B-F247-8CE6-A1E546901351}" destId="{87A8E90C-304F-3841-B403-F6384E38F79C}" srcOrd="0" destOrd="0" presId="urn:microsoft.com/office/officeart/2005/8/layout/hProcess4"/>
    <dgm:cxn modelId="{241B199C-92E4-2547-A2F6-BA8F66B86AD6}" type="presOf" srcId="{2C2179D4-7275-9846-B5DE-2C93562E8D24}" destId="{D74C8ED9-FED8-C242-AE9E-D96BD4DBECC0}" srcOrd="0" destOrd="1" presId="urn:microsoft.com/office/officeart/2005/8/layout/hProcess4"/>
    <dgm:cxn modelId="{E79330A8-F8A2-AE46-B4CD-55A64CAFF59E}" type="presOf" srcId="{CFB12DCB-ACCC-2443-8F2D-398A1696C060}" destId="{D74C8ED9-FED8-C242-AE9E-D96BD4DBECC0}" srcOrd="0" destOrd="3" presId="urn:microsoft.com/office/officeart/2005/8/layout/hProcess4"/>
    <dgm:cxn modelId="{B07B8BA9-BAA6-B949-AF4F-C2CEBF30A662}" srcId="{05CF07C5-C7FA-E346-A37C-FC6544F95E9E}" destId="{691C7559-F7A0-D748-ACE2-B005BA0ED61F}" srcOrd="2" destOrd="0" parTransId="{B0EC817D-D79E-874E-9665-7310ECC7A031}" sibTransId="{B705FE73-8EE2-744D-9316-4EB39C037AF8}"/>
    <dgm:cxn modelId="{2EB6B0A9-08EA-164D-829B-1CF3BA7ED1B9}" type="presOf" srcId="{CBB695A6-A596-FD49-BF4B-F868AD24097F}" destId="{83EBB5E0-9879-C24A-BF7E-B87248E2DB1E}" srcOrd="0" destOrd="0" presId="urn:microsoft.com/office/officeart/2005/8/layout/hProcess4"/>
    <dgm:cxn modelId="{E39E2EB6-5414-8548-AA1F-A046D7ACFACF}" type="presOf" srcId="{924C814E-36FC-FF41-9F4E-87641943AC52}" destId="{37742EC7-F631-B048-B12A-022E57DB4380}" srcOrd="0" destOrd="0" presId="urn:microsoft.com/office/officeart/2005/8/layout/hProcess4"/>
    <dgm:cxn modelId="{0CCA94BC-231A-764D-B7CE-7C2C1C81A671}" srcId="{0CC640CE-2923-504A-AD26-9AD0D7F63841}" destId="{CFB12DCB-ACCC-2443-8F2D-398A1696C060}" srcOrd="3" destOrd="0" parTransId="{DE4E4A01-FE11-B14C-9DB3-4FF211D96AA2}" sibTransId="{3841EA6B-706A-FE45-A5AB-A4D71AA16F28}"/>
    <dgm:cxn modelId="{2FC2DBBE-2547-C046-9A81-47053F00B7F9}" type="presOf" srcId="{3FF0B9A8-3520-834F-93D4-BE465296A3C6}" destId="{B1580811-C5C1-2D45-AFCE-7097DEB6C66B}" srcOrd="0" destOrd="0" presId="urn:microsoft.com/office/officeart/2005/8/layout/hProcess4"/>
    <dgm:cxn modelId="{C8C04FCA-D3EE-A248-8D89-80ABF64BC64E}" srcId="{05CF07C5-C7FA-E346-A37C-FC6544F95E9E}" destId="{0CC640CE-2923-504A-AD26-9AD0D7F63841}" srcOrd="0" destOrd="0" parTransId="{F87A2641-1514-B442-BE2C-4AB81727150D}" sibTransId="{5FE7F725-9A1B-F247-8CE6-A1E546901351}"/>
    <dgm:cxn modelId="{895720CE-B564-104A-805F-D18E185BAD5C}" srcId="{0CC640CE-2923-504A-AD26-9AD0D7F63841}" destId="{54F90F25-A483-D54E-AF64-0BE393DA5E30}" srcOrd="0" destOrd="0" parTransId="{DDB7C88A-BE58-7443-8593-F5DE82B3EA98}" sibTransId="{94FF496D-F43E-EC44-861E-BFE62244A895}"/>
    <dgm:cxn modelId="{122F6FF0-40C1-2547-B7BE-A42841F646E7}" type="presOf" srcId="{0CC640CE-2923-504A-AD26-9AD0D7F63841}" destId="{7FBB79F0-06F1-AA4C-87C0-92FB593C1A02}" srcOrd="0" destOrd="0" presId="urn:microsoft.com/office/officeart/2005/8/layout/hProcess4"/>
    <dgm:cxn modelId="{FBE403F4-0AB1-6C42-92F0-D677EE7C1A80}" type="presOf" srcId="{54F90F25-A483-D54E-AF64-0BE393DA5E30}" destId="{45D401F1-FCB0-CE41-B9CA-40486E3024F4}" srcOrd="1" destOrd="0" presId="urn:microsoft.com/office/officeart/2005/8/layout/hProcess4"/>
    <dgm:cxn modelId="{5A3639F9-0546-164C-A8E8-B37BB52B4980}" type="presOf" srcId="{B2671B7D-BC4A-DB4D-AD01-3F697B6D6654}" destId="{060CC7BA-7304-524C-9632-E545D69CF57A}" srcOrd="1" destOrd="1" presId="urn:microsoft.com/office/officeart/2005/8/layout/hProcess4"/>
    <dgm:cxn modelId="{49A358FE-33CD-9747-957E-1CBA650F0E99}" type="presOf" srcId="{55E56293-8A27-A943-84F3-703BCB5AD3C1}" destId="{45D401F1-FCB0-CE41-B9CA-40486E3024F4}" srcOrd="1" destOrd="2" presId="urn:microsoft.com/office/officeart/2005/8/layout/hProcess4"/>
    <dgm:cxn modelId="{CBCA602D-E1A5-0540-AC44-628D8C81BEC5}" type="presParOf" srcId="{D2C47EBA-DAAA-F64F-B957-6A95D06E951D}" destId="{D37C7256-9872-CE40-9043-5DA4AA433F5B}" srcOrd="0" destOrd="0" presId="urn:microsoft.com/office/officeart/2005/8/layout/hProcess4"/>
    <dgm:cxn modelId="{E60526BF-B26A-2240-A829-5D8767A9EB7F}" type="presParOf" srcId="{D2C47EBA-DAAA-F64F-B957-6A95D06E951D}" destId="{6B7F64B0-75A9-864F-BED4-1B26E006B8CE}" srcOrd="1" destOrd="0" presId="urn:microsoft.com/office/officeart/2005/8/layout/hProcess4"/>
    <dgm:cxn modelId="{66BB179C-92CD-FA48-B3FF-E094514B4645}" type="presParOf" srcId="{D2C47EBA-DAAA-F64F-B957-6A95D06E951D}" destId="{E5D6DC85-D6D2-7C42-A8CD-D7D2696CA508}" srcOrd="2" destOrd="0" presId="urn:microsoft.com/office/officeart/2005/8/layout/hProcess4"/>
    <dgm:cxn modelId="{0EBB38E2-D71A-F441-A579-4DB1BA53D46E}" type="presParOf" srcId="{E5D6DC85-D6D2-7C42-A8CD-D7D2696CA508}" destId="{9EC6D8AA-2681-D647-98CB-4469407A84A5}" srcOrd="0" destOrd="0" presId="urn:microsoft.com/office/officeart/2005/8/layout/hProcess4"/>
    <dgm:cxn modelId="{52D7AB51-9205-0947-A3A6-700356A8EB65}" type="presParOf" srcId="{9EC6D8AA-2681-D647-98CB-4469407A84A5}" destId="{982BF457-71F0-4A43-BBE1-F942E936DD59}" srcOrd="0" destOrd="0" presId="urn:microsoft.com/office/officeart/2005/8/layout/hProcess4"/>
    <dgm:cxn modelId="{6206B02D-4A11-0A4F-BAE3-F2C0D3597E5A}" type="presParOf" srcId="{9EC6D8AA-2681-D647-98CB-4469407A84A5}" destId="{D74C8ED9-FED8-C242-AE9E-D96BD4DBECC0}" srcOrd="1" destOrd="0" presId="urn:microsoft.com/office/officeart/2005/8/layout/hProcess4"/>
    <dgm:cxn modelId="{BE240C17-76D9-B94E-9F0D-BF149DDCCB37}" type="presParOf" srcId="{9EC6D8AA-2681-D647-98CB-4469407A84A5}" destId="{45D401F1-FCB0-CE41-B9CA-40486E3024F4}" srcOrd="2" destOrd="0" presId="urn:microsoft.com/office/officeart/2005/8/layout/hProcess4"/>
    <dgm:cxn modelId="{CD0619EA-DE3E-6744-8581-489595E7EFF2}" type="presParOf" srcId="{9EC6D8AA-2681-D647-98CB-4469407A84A5}" destId="{7FBB79F0-06F1-AA4C-87C0-92FB593C1A02}" srcOrd="3" destOrd="0" presId="urn:microsoft.com/office/officeart/2005/8/layout/hProcess4"/>
    <dgm:cxn modelId="{9CABD87F-B056-B64B-B8B3-B3284C513EBF}" type="presParOf" srcId="{9EC6D8AA-2681-D647-98CB-4469407A84A5}" destId="{6FE43833-5DBC-F843-9C38-0687712C4692}" srcOrd="4" destOrd="0" presId="urn:microsoft.com/office/officeart/2005/8/layout/hProcess4"/>
    <dgm:cxn modelId="{551ED359-C30A-1346-B193-2481B8CDB156}" type="presParOf" srcId="{E5D6DC85-D6D2-7C42-A8CD-D7D2696CA508}" destId="{87A8E90C-304F-3841-B403-F6384E38F79C}" srcOrd="1" destOrd="0" presId="urn:microsoft.com/office/officeart/2005/8/layout/hProcess4"/>
    <dgm:cxn modelId="{938F1CE0-7B6E-B841-A0B7-C0D77C44B508}" type="presParOf" srcId="{E5D6DC85-D6D2-7C42-A8CD-D7D2696CA508}" destId="{5AA08A2E-5875-1843-B0FF-4EB5FF067BD3}" srcOrd="2" destOrd="0" presId="urn:microsoft.com/office/officeart/2005/8/layout/hProcess4"/>
    <dgm:cxn modelId="{60563DA8-9EC7-B742-B524-813E08377FDC}" type="presParOf" srcId="{5AA08A2E-5875-1843-B0FF-4EB5FF067BD3}" destId="{C5A58A37-5D5A-DF44-8DAE-E7B49571B912}" srcOrd="0" destOrd="0" presId="urn:microsoft.com/office/officeart/2005/8/layout/hProcess4"/>
    <dgm:cxn modelId="{6519EFCC-41F1-174A-A4CF-DE7AA871E102}" type="presParOf" srcId="{5AA08A2E-5875-1843-B0FF-4EB5FF067BD3}" destId="{B1580811-C5C1-2D45-AFCE-7097DEB6C66B}" srcOrd="1" destOrd="0" presId="urn:microsoft.com/office/officeart/2005/8/layout/hProcess4"/>
    <dgm:cxn modelId="{A8A24539-AE34-5F4C-8D4E-A4BA4F376292}" type="presParOf" srcId="{5AA08A2E-5875-1843-B0FF-4EB5FF067BD3}" destId="{1823084E-F456-634B-BAFB-8180E24463CF}" srcOrd="2" destOrd="0" presId="urn:microsoft.com/office/officeart/2005/8/layout/hProcess4"/>
    <dgm:cxn modelId="{3D3D2294-E65E-8D49-B802-5FC5F80928F6}" type="presParOf" srcId="{5AA08A2E-5875-1843-B0FF-4EB5FF067BD3}" destId="{83EBB5E0-9879-C24A-BF7E-B87248E2DB1E}" srcOrd="3" destOrd="0" presId="urn:microsoft.com/office/officeart/2005/8/layout/hProcess4"/>
    <dgm:cxn modelId="{8523AFF6-CB96-FA4F-B525-E253C78D8F8C}" type="presParOf" srcId="{5AA08A2E-5875-1843-B0FF-4EB5FF067BD3}" destId="{591108D9-F848-B84E-9E86-E47609B7A109}" srcOrd="4" destOrd="0" presId="urn:microsoft.com/office/officeart/2005/8/layout/hProcess4"/>
    <dgm:cxn modelId="{076E87C0-FEA1-7845-AF76-09059BEBE84B}" type="presParOf" srcId="{E5D6DC85-D6D2-7C42-A8CD-D7D2696CA508}" destId="{33C5794F-3468-CA4D-8E6B-394AF562DD07}" srcOrd="3" destOrd="0" presId="urn:microsoft.com/office/officeart/2005/8/layout/hProcess4"/>
    <dgm:cxn modelId="{CDA202EC-99E7-6A47-B253-60CFDDEE6E76}" type="presParOf" srcId="{E5D6DC85-D6D2-7C42-A8CD-D7D2696CA508}" destId="{966CE1EF-33B6-9D42-A3AA-062EA53CF9DA}" srcOrd="4" destOrd="0" presId="urn:microsoft.com/office/officeart/2005/8/layout/hProcess4"/>
    <dgm:cxn modelId="{4BD046ED-FD73-A34D-AACA-76FC1E27C7C7}" type="presParOf" srcId="{966CE1EF-33B6-9D42-A3AA-062EA53CF9DA}" destId="{51333454-1938-4D47-83AC-3BA1FF172511}" srcOrd="0" destOrd="0" presId="urn:microsoft.com/office/officeart/2005/8/layout/hProcess4"/>
    <dgm:cxn modelId="{7C37FC5F-98AD-8D47-9037-14FF8820E44E}" type="presParOf" srcId="{966CE1EF-33B6-9D42-A3AA-062EA53CF9DA}" destId="{37742EC7-F631-B048-B12A-022E57DB4380}" srcOrd="1" destOrd="0" presId="urn:microsoft.com/office/officeart/2005/8/layout/hProcess4"/>
    <dgm:cxn modelId="{39ACD814-4196-ED44-8B99-FCE12E4FC0DA}" type="presParOf" srcId="{966CE1EF-33B6-9D42-A3AA-062EA53CF9DA}" destId="{060CC7BA-7304-524C-9632-E545D69CF57A}" srcOrd="2" destOrd="0" presId="urn:microsoft.com/office/officeart/2005/8/layout/hProcess4"/>
    <dgm:cxn modelId="{1764259F-2064-AA4E-A307-43C95557506B}" type="presParOf" srcId="{966CE1EF-33B6-9D42-A3AA-062EA53CF9DA}" destId="{9901ACC5-404F-3042-9575-819D6FD2365F}" srcOrd="3" destOrd="0" presId="urn:microsoft.com/office/officeart/2005/8/layout/hProcess4"/>
    <dgm:cxn modelId="{190072EE-1E91-404B-BA4E-15D8A58608CC}" type="presParOf" srcId="{966CE1EF-33B6-9D42-A3AA-062EA53CF9DA}" destId="{55AFE964-C7A5-9C4C-8ACE-1D9154A60447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40B699B-2F5F-D64E-A572-43E807F8A650}" type="doc">
      <dgm:prSet loTypeId="urn:microsoft.com/office/officeart/2008/layout/RadialCluster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B2CAC66-4BBD-A047-88D4-7B7164BC2ADE}">
      <dgm:prSet phldrT="[Texto]"/>
      <dgm:spPr/>
      <dgm:t>
        <a:bodyPr/>
        <a:lstStyle/>
        <a:p>
          <a:r>
            <a:rPr lang="es-ES" dirty="0">
              <a:solidFill>
                <a:srgbClr val="000000"/>
              </a:solidFill>
            </a:rPr>
            <a:t>Tecnología y cuidado</a:t>
          </a:r>
        </a:p>
      </dgm:t>
    </dgm:pt>
    <dgm:pt modelId="{C22DDE27-F42E-094A-81D8-6388D69A18F4}" type="parTrans" cxnId="{0DC48C01-6AAF-DD4A-8865-C8CDDA37E73B}">
      <dgm:prSet/>
      <dgm:spPr/>
      <dgm:t>
        <a:bodyPr/>
        <a:lstStyle/>
        <a:p>
          <a:endParaRPr lang="es-ES"/>
        </a:p>
      </dgm:t>
    </dgm:pt>
    <dgm:pt modelId="{5915C723-D04E-9A41-9089-D0EAE41A6854}" type="sibTrans" cxnId="{0DC48C01-6AAF-DD4A-8865-C8CDDA37E73B}">
      <dgm:prSet/>
      <dgm:spPr/>
      <dgm:t>
        <a:bodyPr/>
        <a:lstStyle/>
        <a:p>
          <a:endParaRPr lang="es-ES"/>
        </a:p>
      </dgm:t>
    </dgm:pt>
    <dgm:pt modelId="{3A77DBAA-5C2C-D148-B51E-603B13FC0F42}">
      <dgm:prSet phldrT="[Texto]"/>
      <dgm:spPr/>
      <dgm:t>
        <a:bodyPr/>
        <a:lstStyle/>
        <a:p>
          <a:r>
            <a:rPr lang="es-ES" b="1" dirty="0">
              <a:solidFill>
                <a:srgbClr val="000000"/>
              </a:solidFill>
            </a:rPr>
            <a:t>Divulgación del conocimiento</a:t>
          </a:r>
        </a:p>
      </dgm:t>
    </dgm:pt>
    <dgm:pt modelId="{4D946DB2-E33E-8B46-BC53-467143F11168}" type="parTrans" cxnId="{DC82E9B2-05F1-C24E-B018-59A3CC1DF995}">
      <dgm:prSet/>
      <dgm:spPr/>
      <dgm:t>
        <a:bodyPr/>
        <a:lstStyle/>
        <a:p>
          <a:endParaRPr lang="es-ES"/>
        </a:p>
      </dgm:t>
    </dgm:pt>
    <dgm:pt modelId="{41E7113C-FEC4-AA4C-B719-6BC3CDEFA877}" type="sibTrans" cxnId="{DC82E9B2-05F1-C24E-B018-59A3CC1DF995}">
      <dgm:prSet/>
      <dgm:spPr/>
      <dgm:t>
        <a:bodyPr/>
        <a:lstStyle/>
        <a:p>
          <a:endParaRPr lang="es-ES"/>
        </a:p>
      </dgm:t>
    </dgm:pt>
    <dgm:pt modelId="{32256E86-777F-FF4B-8D13-8F498FB793AB}">
      <dgm:prSet phldrT="[Texto]"/>
      <dgm:spPr/>
      <dgm:t>
        <a:bodyPr/>
        <a:lstStyle/>
        <a:p>
          <a:r>
            <a:rPr lang="es-ES" dirty="0">
              <a:solidFill>
                <a:srgbClr val="000000"/>
              </a:solidFill>
            </a:rPr>
            <a:t>Ahorra tiempo de Enfermería</a:t>
          </a:r>
        </a:p>
      </dgm:t>
    </dgm:pt>
    <dgm:pt modelId="{6BD457AA-5143-5A43-AA14-6BB4A0319143}" type="parTrans" cxnId="{61DC9A0D-B272-1B4B-8267-D47B82DC23BD}">
      <dgm:prSet/>
      <dgm:spPr/>
      <dgm:t>
        <a:bodyPr/>
        <a:lstStyle/>
        <a:p>
          <a:endParaRPr lang="es-ES"/>
        </a:p>
      </dgm:t>
    </dgm:pt>
    <dgm:pt modelId="{D83D1C0C-0F27-494F-BBF1-8BCEB5DFE5D2}" type="sibTrans" cxnId="{61DC9A0D-B272-1B4B-8267-D47B82DC23BD}">
      <dgm:prSet/>
      <dgm:spPr/>
      <dgm:t>
        <a:bodyPr/>
        <a:lstStyle/>
        <a:p>
          <a:endParaRPr lang="es-ES"/>
        </a:p>
      </dgm:t>
    </dgm:pt>
    <dgm:pt modelId="{0FD9E2B8-7629-064A-9356-1F88F9E6DA48}">
      <dgm:prSet phldrT="[Texto]"/>
      <dgm:spPr/>
      <dgm:t>
        <a:bodyPr/>
        <a:lstStyle/>
        <a:p>
          <a:r>
            <a:rPr lang="es-ES" dirty="0">
              <a:solidFill>
                <a:srgbClr val="000000"/>
              </a:solidFill>
            </a:rPr>
            <a:t>Ayuda a adquirir Conocimientos y habilidades</a:t>
          </a:r>
        </a:p>
      </dgm:t>
    </dgm:pt>
    <dgm:pt modelId="{C5B64672-9C7B-704E-B96E-2638860F3F2F}" type="parTrans" cxnId="{AE8AFB91-071D-DE46-AAEF-8FE32B5A7406}">
      <dgm:prSet/>
      <dgm:spPr/>
      <dgm:t>
        <a:bodyPr/>
        <a:lstStyle/>
        <a:p>
          <a:endParaRPr lang="es-ES"/>
        </a:p>
      </dgm:t>
    </dgm:pt>
    <dgm:pt modelId="{4E860B5B-52BD-C841-8D1E-5F54A4401C13}" type="sibTrans" cxnId="{AE8AFB91-071D-DE46-AAEF-8FE32B5A7406}">
      <dgm:prSet/>
      <dgm:spPr/>
      <dgm:t>
        <a:bodyPr/>
        <a:lstStyle/>
        <a:p>
          <a:endParaRPr lang="es-ES"/>
        </a:p>
      </dgm:t>
    </dgm:pt>
    <dgm:pt modelId="{85A7A943-EC88-6D40-9BF3-ADCEADF5AF09}">
      <dgm:prSet phldrT="[Texto]"/>
      <dgm:spPr/>
      <dgm:t>
        <a:bodyPr/>
        <a:lstStyle/>
        <a:p>
          <a:r>
            <a:rPr lang="es-ES" dirty="0">
              <a:solidFill>
                <a:srgbClr val="000000"/>
              </a:solidFill>
            </a:rPr>
            <a:t>Seguridad y calidad de intervenciones de Enfermería</a:t>
          </a:r>
        </a:p>
      </dgm:t>
    </dgm:pt>
    <dgm:pt modelId="{270CF929-DF0E-FD40-9581-C505DD980E2E}" type="parTrans" cxnId="{73E19799-AFF4-3F42-B4B9-FA48C862D3A7}">
      <dgm:prSet/>
      <dgm:spPr/>
      <dgm:t>
        <a:bodyPr/>
        <a:lstStyle/>
        <a:p>
          <a:endParaRPr lang="es-ES"/>
        </a:p>
      </dgm:t>
    </dgm:pt>
    <dgm:pt modelId="{497205E1-69BD-6C4A-9A19-7D2B7FC603BF}" type="sibTrans" cxnId="{73E19799-AFF4-3F42-B4B9-FA48C862D3A7}">
      <dgm:prSet/>
      <dgm:spPr/>
      <dgm:t>
        <a:bodyPr/>
        <a:lstStyle/>
        <a:p>
          <a:endParaRPr lang="es-ES"/>
        </a:p>
      </dgm:t>
    </dgm:pt>
    <dgm:pt modelId="{38BB1216-64AB-1B49-8DF1-E7DAC694E922}" type="pres">
      <dgm:prSet presAssocID="{A40B699B-2F5F-D64E-A572-43E807F8A65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9BDA6779-F67B-1243-B720-774ED5F93BD1}" type="pres">
      <dgm:prSet presAssocID="{7B2CAC66-4BBD-A047-88D4-7B7164BC2ADE}" presName="singleCycle" presStyleCnt="0"/>
      <dgm:spPr/>
    </dgm:pt>
    <dgm:pt modelId="{45BFDC59-A7C6-CE4D-BF6C-40D8C855DA90}" type="pres">
      <dgm:prSet presAssocID="{7B2CAC66-4BBD-A047-88D4-7B7164BC2ADE}" presName="singleCenter" presStyleLbl="node1" presStyleIdx="0" presStyleCnt="5">
        <dgm:presLayoutVars>
          <dgm:chMax val="7"/>
          <dgm:chPref val="7"/>
        </dgm:presLayoutVars>
      </dgm:prSet>
      <dgm:spPr/>
    </dgm:pt>
    <dgm:pt modelId="{11CB9FFA-D7E4-ED45-94D6-84A6E6074FE5}" type="pres">
      <dgm:prSet presAssocID="{4D946DB2-E33E-8B46-BC53-467143F11168}" presName="Name56" presStyleLbl="parChTrans1D2" presStyleIdx="0" presStyleCnt="4"/>
      <dgm:spPr/>
    </dgm:pt>
    <dgm:pt modelId="{F52021D8-9C1F-E243-B594-759D39923B62}" type="pres">
      <dgm:prSet presAssocID="{3A77DBAA-5C2C-D148-B51E-603B13FC0F42}" presName="text0" presStyleLbl="node1" presStyleIdx="1" presStyleCnt="5" custScaleX="289346">
        <dgm:presLayoutVars>
          <dgm:bulletEnabled val="1"/>
        </dgm:presLayoutVars>
      </dgm:prSet>
      <dgm:spPr/>
    </dgm:pt>
    <dgm:pt modelId="{3D7BC03F-6F30-3A4B-A3F5-26A5676065EF}" type="pres">
      <dgm:prSet presAssocID="{6BD457AA-5143-5A43-AA14-6BB4A0319143}" presName="Name56" presStyleLbl="parChTrans1D2" presStyleIdx="1" presStyleCnt="4"/>
      <dgm:spPr/>
    </dgm:pt>
    <dgm:pt modelId="{0F3B77CF-7B83-3847-A247-F0DB619DD5B0}" type="pres">
      <dgm:prSet presAssocID="{32256E86-777F-FF4B-8D13-8F498FB793AB}" presName="text0" presStyleLbl="node1" presStyleIdx="2" presStyleCnt="5" custScaleX="239053" custRadScaleRad="123496">
        <dgm:presLayoutVars>
          <dgm:bulletEnabled val="1"/>
        </dgm:presLayoutVars>
      </dgm:prSet>
      <dgm:spPr/>
    </dgm:pt>
    <dgm:pt modelId="{ABF3EDE0-6637-BB46-982F-27333856187F}" type="pres">
      <dgm:prSet presAssocID="{C5B64672-9C7B-704E-B96E-2638860F3F2F}" presName="Name56" presStyleLbl="parChTrans1D2" presStyleIdx="2" presStyleCnt="4"/>
      <dgm:spPr/>
    </dgm:pt>
    <dgm:pt modelId="{F10311F1-F680-0F4A-AAE0-365B62C674BB}" type="pres">
      <dgm:prSet presAssocID="{0FD9E2B8-7629-064A-9356-1F88F9E6DA48}" presName="text0" presStyleLbl="node1" presStyleIdx="3" presStyleCnt="5" custScaleX="230750">
        <dgm:presLayoutVars>
          <dgm:bulletEnabled val="1"/>
        </dgm:presLayoutVars>
      </dgm:prSet>
      <dgm:spPr/>
    </dgm:pt>
    <dgm:pt modelId="{B4876D00-90C4-364C-84D9-6C2AEA03A56E}" type="pres">
      <dgm:prSet presAssocID="{270CF929-DF0E-FD40-9581-C505DD980E2E}" presName="Name56" presStyleLbl="parChTrans1D2" presStyleIdx="3" presStyleCnt="4"/>
      <dgm:spPr/>
    </dgm:pt>
    <dgm:pt modelId="{DC7CB088-7E7C-D94E-BC5B-07F2231DCC50}" type="pres">
      <dgm:prSet presAssocID="{85A7A943-EC88-6D40-9BF3-ADCEADF5AF09}" presName="text0" presStyleLbl="node1" presStyleIdx="4" presStyleCnt="5" custScaleX="240938" custRadScaleRad="120799">
        <dgm:presLayoutVars>
          <dgm:bulletEnabled val="1"/>
        </dgm:presLayoutVars>
      </dgm:prSet>
      <dgm:spPr/>
    </dgm:pt>
  </dgm:ptLst>
  <dgm:cxnLst>
    <dgm:cxn modelId="{0DC48C01-6AAF-DD4A-8865-C8CDDA37E73B}" srcId="{A40B699B-2F5F-D64E-A572-43E807F8A650}" destId="{7B2CAC66-4BBD-A047-88D4-7B7164BC2ADE}" srcOrd="0" destOrd="0" parTransId="{C22DDE27-F42E-094A-81D8-6388D69A18F4}" sibTransId="{5915C723-D04E-9A41-9089-D0EAE41A6854}"/>
    <dgm:cxn modelId="{61DC9A0D-B272-1B4B-8267-D47B82DC23BD}" srcId="{7B2CAC66-4BBD-A047-88D4-7B7164BC2ADE}" destId="{32256E86-777F-FF4B-8D13-8F498FB793AB}" srcOrd="1" destOrd="0" parTransId="{6BD457AA-5143-5A43-AA14-6BB4A0319143}" sibTransId="{D83D1C0C-0F27-494F-BBF1-8BCEB5DFE5D2}"/>
    <dgm:cxn modelId="{2A5E0F1E-E3B6-CF41-9C5F-9E4952CC495F}" type="presOf" srcId="{C5B64672-9C7B-704E-B96E-2638860F3F2F}" destId="{ABF3EDE0-6637-BB46-982F-27333856187F}" srcOrd="0" destOrd="0" presId="urn:microsoft.com/office/officeart/2008/layout/RadialCluster"/>
    <dgm:cxn modelId="{7B47A72C-1527-8645-AE2F-DA447D46BDEF}" type="presOf" srcId="{A40B699B-2F5F-D64E-A572-43E807F8A650}" destId="{38BB1216-64AB-1B49-8DF1-E7DAC694E922}" srcOrd="0" destOrd="0" presId="urn:microsoft.com/office/officeart/2008/layout/RadialCluster"/>
    <dgm:cxn modelId="{FC260437-A9C1-8045-BFC7-1846D63547CE}" type="presOf" srcId="{3A77DBAA-5C2C-D148-B51E-603B13FC0F42}" destId="{F52021D8-9C1F-E243-B594-759D39923B62}" srcOrd="0" destOrd="0" presId="urn:microsoft.com/office/officeart/2008/layout/RadialCluster"/>
    <dgm:cxn modelId="{2834F547-CF7F-5E40-83B2-69C01E510384}" type="presOf" srcId="{6BD457AA-5143-5A43-AA14-6BB4A0319143}" destId="{3D7BC03F-6F30-3A4B-A3F5-26A5676065EF}" srcOrd="0" destOrd="0" presId="urn:microsoft.com/office/officeart/2008/layout/RadialCluster"/>
    <dgm:cxn modelId="{EA856D81-B949-F44D-8E41-2F4E200C0ACC}" type="presOf" srcId="{32256E86-777F-FF4B-8D13-8F498FB793AB}" destId="{0F3B77CF-7B83-3847-A247-F0DB619DD5B0}" srcOrd="0" destOrd="0" presId="urn:microsoft.com/office/officeart/2008/layout/RadialCluster"/>
    <dgm:cxn modelId="{D79AA98C-27A7-FD4D-AEA5-3A53FC5B1576}" type="presOf" srcId="{85A7A943-EC88-6D40-9BF3-ADCEADF5AF09}" destId="{DC7CB088-7E7C-D94E-BC5B-07F2231DCC50}" srcOrd="0" destOrd="0" presId="urn:microsoft.com/office/officeart/2008/layout/RadialCluster"/>
    <dgm:cxn modelId="{AE8AFB91-071D-DE46-AAEF-8FE32B5A7406}" srcId="{7B2CAC66-4BBD-A047-88D4-7B7164BC2ADE}" destId="{0FD9E2B8-7629-064A-9356-1F88F9E6DA48}" srcOrd="2" destOrd="0" parTransId="{C5B64672-9C7B-704E-B96E-2638860F3F2F}" sibTransId="{4E860B5B-52BD-C841-8D1E-5F54A4401C13}"/>
    <dgm:cxn modelId="{73E19799-AFF4-3F42-B4B9-FA48C862D3A7}" srcId="{7B2CAC66-4BBD-A047-88D4-7B7164BC2ADE}" destId="{85A7A943-EC88-6D40-9BF3-ADCEADF5AF09}" srcOrd="3" destOrd="0" parTransId="{270CF929-DF0E-FD40-9581-C505DD980E2E}" sibTransId="{497205E1-69BD-6C4A-9A19-7D2B7FC603BF}"/>
    <dgm:cxn modelId="{21A8A39C-142C-5E41-84EB-6305EA92538E}" type="presOf" srcId="{7B2CAC66-4BBD-A047-88D4-7B7164BC2ADE}" destId="{45BFDC59-A7C6-CE4D-BF6C-40D8C855DA90}" srcOrd="0" destOrd="0" presId="urn:microsoft.com/office/officeart/2008/layout/RadialCluster"/>
    <dgm:cxn modelId="{DC82E9B2-05F1-C24E-B018-59A3CC1DF995}" srcId="{7B2CAC66-4BBD-A047-88D4-7B7164BC2ADE}" destId="{3A77DBAA-5C2C-D148-B51E-603B13FC0F42}" srcOrd="0" destOrd="0" parTransId="{4D946DB2-E33E-8B46-BC53-467143F11168}" sibTransId="{41E7113C-FEC4-AA4C-B719-6BC3CDEFA877}"/>
    <dgm:cxn modelId="{123851E2-787B-0B44-AA44-18B3E919A6C2}" type="presOf" srcId="{0FD9E2B8-7629-064A-9356-1F88F9E6DA48}" destId="{F10311F1-F680-0F4A-AAE0-365B62C674BB}" srcOrd="0" destOrd="0" presId="urn:microsoft.com/office/officeart/2008/layout/RadialCluster"/>
    <dgm:cxn modelId="{C33459EE-17A8-FC40-BAC7-AB28E60F9C5A}" type="presOf" srcId="{4D946DB2-E33E-8B46-BC53-467143F11168}" destId="{11CB9FFA-D7E4-ED45-94D6-84A6E6074FE5}" srcOrd="0" destOrd="0" presId="urn:microsoft.com/office/officeart/2008/layout/RadialCluster"/>
    <dgm:cxn modelId="{23BEA3F9-ADBB-E64C-B5B7-385E2AF6AE5F}" type="presOf" srcId="{270CF929-DF0E-FD40-9581-C505DD980E2E}" destId="{B4876D00-90C4-364C-84D9-6C2AEA03A56E}" srcOrd="0" destOrd="0" presId="urn:microsoft.com/office/officeart/2008/layout/RadialCluster"/>
    <dgm:cxn modelId="{4FFD06FD-9B7F-7747-AEC5-37DF4F6D6586}" type="presParOf" srcId="{38BB1216-64AB-1B49-8DF1-E7DAC694E922}" destId="{9BDA6779-F67B-1243-B720-774ED5F93BD1}" srcOrd="0" destOrd="0" presId="urn:microsoft.com/office/officeart/2008/layout/RadialCluster"/>
    <dgm:cxn modelId="{1A1AD144-4530-3A4F-A0D6-C6445FFFEE9C}" type="presParOf" srcId="{9BDA6779-F67B-1243-B720-774ED5F93BD1}" destId="{45BFDC59-A7C6-CE4D-BF6C-40D8C855DA90}" srcOrd="0" destOrd="0" presId="urn:microsoft.com/office/officeart/2008/layout/RadialCluster"/>
    <dgm:cxn modelId="{C3674D2F-7D0D-374C-80ED-8E3E99FB6279}" type="presParOf" srcId="{9BDA6779-F67B-1243-B720-774ED5F93BD1}" destId="{11CB9FFA-D7E4-ED45-94D6-84A6E6074FE5}" srcOrd="1" destOrd="0" presId="urn:microsoft.com/office/officeart/2008/layout/RadialCluster"/>
    <dgm:cxn modelId="{4DF653B6-0D19-BA4A-B3AE-48F9AED7FE07}" type="presParOf" srcId="{9BDA6779-F67B-1243-B720-774ED5F93BD1}" destId="{F52021D8-9C1F-E243-B594-759D39923B62}" srcOrd="2" destOrd="0" presId="urn:microsoft.com/office/officeart/2008/layout/RadialCluster"/>
    <dgm:cxn modelId="{46719BA5-0264-1146-90E8-18BBAB8BA9A5}" type="presParOf" srcId="{9BDA6779-F67B-1243-B720-774ED5F93BD1}" destId="{3D7BC03F-6F30-3A4B-A3F5-26A5676065EF}" srcOrd="3" destOrd="0" presId="urn:microsoft.com/office/officeart/2008/layout/RadialCluster"/>
    <dgm:cxn modelId="{FD4B5EC7-FFA6-7A46-8DDF-533BBB0A83FF}" type="presParOf" srcId="{9BDA6779-F67B-1243-B720-774ED5F93BD1}" destId="{0F3B77CF-7B83-3847-A247-F0DB619DD5B0}" srcOrd="4" destOrd="0" presId="urn:microsoft.com/office/officeart/2008/layout/RadialCluster"/>
    <dgm:cxn modelId="{CD1856A8-05C6-E746-8E18-598DF7B5EC2A}" type="presParOf" srcId="{9BDA6779-F67B-1243-B720-774ED5F93BD1}" destId="{ABF3EDE0-6637-BB46-982F-27333856187F}" srcOrd="5" destOrd="0" presId="urn:microsoft.com/office/officeart/2008/layout/RadialCluster"/>
    <dgm:cxn modelId="{621B84F9-2ACC-2E4A-AF37-30093FDA835E}" type="presParOf" srcId="{9BDA6779-F67B-1243-B720-774ED5F93BD1}" destId="{F10311F1-F680-0F4A-AAE0-365B62C674BB}" srcOrd="6" destOrd="0" presId="urn:microsoft.com/office/officeart/2008/layout/RadialCluster"/>
    <dgm:cxn modelId="{4CB4A197-019D-1C48-99B1-05884CE833BC}" type="presParOf" srcId="{9BDA6779-F67B-1243-B720-774ED5F93BD1}" destId="{B4876D00-90C4-364C-84D9-6C2AEA03A56E}" srcOrd="7" destOrd="0" presId="urn:microsoft.com/office/officeart/2008/layout/RadialCluster"/>
    <dgm:cxn modelId="{E326720B-A29B-064D-AD89-095FA54EEA77}" type="presParOf" srcId="{9BDA6779-F67B-1243-B720-774ED5F93BD1}" destId="{DC7CB088-7E7C-D94E-BC5B-07F2231DCC50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DFB0AD-317B-154E-95C1-6B0DA2BFC528}">
      <dsp:nvSpPr>
        <dsp:cNvPr id="0" name=""/>
        <dsp:cNvSpPr/>
      </dsp:nvSpPr>
      <dsp:spPr>
        <a:xfrm>
          <a:off x="2509394" y="1853449"/>
          <a:ext cx="1680461" cy="1374262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/>
              </a:solidFill>
            </a:rPr>
            <a:t>Ética Estudiante de Enfermería</a:t>
          </a:r>
        </a:p>
      </dsp:txBody>
      <dsp:txXfrm>
        <a:off x="2755492" y="2054705"/>
        <a:ext cx="1188265" cy="971750"/>
      </dsp:txXfrm>
    </dsp:sp>
    <dsp:sp modelId="{F5BAD538-627B-0C4A-9DEC-590F5D452FC3}">
      <dsp:nvSpPr>
        <dsp:cNvPr id="0" name=""/>
        <dsp:cNvSpPr/>
      </dsp:nvSpPr>
      <dsp:spPr>
        <a:xfrm rot="10800000">
          <a:off x="1331470" y="2344748"/>
          <a:ext cx="1113138" cy="39166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3BE1ED-4009-A04D-8D0D-1DC788DC3D77}">
      <dsp:nvSpPr>
        <dsp:cNvPr id="0" name=""/>
        <dsp:cNvSpPr/>
      </dsp:nvSpPr>
      <dsp:spPr>
        <a:xfrm>
          <a:off x="678695" y="2018360"/>
          <a:ext cx="1305549" cy="104443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Formación desde el Hogar</a:t>
          </a:r>
        </a:p>
      </dsp:txBody>
      <dsp:txXfrm>
        <a:off x="709286" y="2048951"/>
        <a:ext cx="1244367" cy="983257"/>
      </dsp:txXfrm>
    </dsp:sp>
    <dsp:sp modelId="{1682EF01-3FD7-F843-9CD1-1C7638EFB641}">
      <dsp:nvSpPr>
        <dsp:cNvPr id="0" name=""/>
        <dsp:cNvSpPr/>
      </dsp:nvSpPr>
      <dsp:spPr>
        <a:xfrm rot="13500000">
          <a:off x="1747381" y="1340650"/>
          <a:ext cx="1196291" cy="39166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3C30A2-2F9F-C643-AFB0-A8865B0FF49E}">
      <dsp:nvSpPr>
        <dsp:cNvPr id="0" name=""/>
        <dsp:cNvSpPr/>
      </dsp:nvSpPr>
      <dsp:spPr>
        <a:xfrm>
          <a:off x="1269799" y="591310"/>
          <a:ext cx="1305549" cy="104443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Trasmisión y ejemplo docente</a:t>
          </a:r>
        </a:p>
      </dsp:txBody>
      <dsp:txXfrm>
        <a:off x="1300390" y="621901"/>
        <a:ext cx="1244367" cy="983257"/>
      </dsp:txXfrm>
    </dsp:sp>
    <dsp:sp modelId="{4EE86402-EDA0-4F46-A636-C9C1924CD25E}">
      <dsp:nvSpPr>
        <dsp:cNvPr id="0" name=""/>
        <dsp:cNvSpPr/>
      </dsp:nvSpPr>
      <dsp:spPr>
        <a:xfrm rot="16200000">
          <a:off x="2720716" y="955502"/>
          <a:ext cx="1257817" cy="39166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736BF5-F03D-6F4F-88CD-81CBE29EF853}">
      <dsp:nvSpPr>
        <dsp:cNvPr id="0" name=""/>
        <dsp:cNvSpPr/>
      </dsp:nvSpPr>
      <dsp:spPr>
        <a:xfrm>
          <a:off x="2696850" y="206"/>
          <a:ext cx="1305549" cy="104443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Normatividad y códigos</a:t>
          </a:r>
        </a:p>
      </dsp:txBody>
      <dsp:txXfrm>
        <a:off x="2727441" y="30797"/>
        <a:ext cx="1244367" cy="983257"/>
      </dsp:txXfrm>
    </dsp:sp>
    <dsp:sp modelId="{9F66A14F-A607-7048-947A-F1A913D5981F}">
      <dsp:nvSpPr>
        <dsp:cNvPr id="0" name=""/>
        <dsp:cNvSpPr/>
      </dsp:nvSpPr>
      <dsp:spPr>
        <a:xfrm rot="18900000">
          <a:off x="3755577" y="1340650"/>
          <a:ext cx="1196291" cy="39166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8EE4A1-585E-9B48-B279-29BCF88DB26A}">
      <dsp:nvSpPr>
        <dsp:cNvPr id="0" name=""/>
        <dsp:cNvSpPr/>
      </dsp:nvSpPr>
      <dsp:spPr>
        <a:xfrm>
          <a:off x="4123901" y="591310"/>
          <a:ext cx="1305549" cy="104443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Experiencias en el aula de clase con docentes y estudiantes</a:t>
          </a:r>
        </a:p>
      </dsp:txBody>
      <dsp:txXfrm>
        <a:off x="4154492" y="621901"/>
        <a:ext cx="1244367" cy="983257"/>
      </dsp:txXfrm>
    </dsp:sp>
    <dsp:sp modelId="{985AD7C2-A092-3B48-9BEF-8C50C68A2F7A}">
      <dsp:nvSpPr>
        <dsp:cNvPr id="0" name=""/>
        <dsp:cNvSpPr/>
      </dsp:nvSpPr>
      <dsp:spPr>
        <a:xfrm>
          <a:off x="4254641" y="2344748"/>
          <a:ext cx="1113138" cy="39166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4A45C6-D036-964C-A63B-03404CE5F337}">
      <dsp:nvSpPr>
        <dsp:cNvPr id="0" name=""/>
        <dsp:cNvSpPr/>
      </dsp:nvSpPr>
      <dsp:spPr>
        <a:xfrm>
          <a:off x="4715005" y="2018360"/>
          <a:ext cx="1305549" cy="104443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Práctica Clínica y comunitaria</a:t>
          </a:r>
        </a:p>
      </dsp:txBody>
      <dsp:txXfrm>
        <a:off x="4745596" y="2048951"/>
        <a:ext cx="1244367" cy="9832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27EBC-EB56-A64B-B23C-4077C0E76046}">
      <dsp:nvSpPr>
        <dsp:cNvPr id="0" name=""/>
        <dsp:cNvSpPr/>
      </dsp:nvSpPr>
      <dsp:spPr>
        <a:xfrm>
          <a:off x="2225040" y="2172962"/>
          <a:ext cx="1645920" cy="164592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Ética en el Estudiante</a:t>
          </a:r>
        </a:p>
      </dsp:txBody>
      <dsp:txXfrm>
        <a:off x="2466079" y="2414001"/>
        <a:ext cx="1163842" cy="1163842"/>
      </dsp:txXfrm>
    </dsp:sp>
    <dsp:sp modelId="{0C64EC64-8380-A448-9434-FBC29B60AB60}">
      <dsp:nvSpPr>
        <dsp:cNvPr id="0" name=""/>
        <dsp:cNvSpPr/>
      </dsp:nvSpPr>
      <dsp:spPr>
        <a:xfrm rot="11700000">
          <a:off x="758329" y="2340572"/>
          <a:ext cx="1438394" cy="46908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872D3C6-D720-6642-B6AE-2960BF083C04}">
      <dsp:nvSpPr>
        <dsp:cNvPr id="0" name=""/>
        <dsp:cNvSpPr/>
      </dsp:nvSpPr>
      <dsp:spPr>
        <a:xfrm>
          <a:off x="1023" y="1763524"/>
          <a:ext cx="1563624" cy="12508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Fisiológico</a:t>
          </a:r>
        </a:p>
      </dsp:txBody>
      <dsp:txXfrm>
        <a:off x="37661" y="1800162"/>
        <a:ext cx="1490348" cy="1177623"/>
      </dsp:txXfrm>
    </dsp:sp>
    <dsp:sp modelId="{D9C654C9-5B26-0148-8ADD-1484BBA40871}">
      <dsp:nvSpPr>
        <dsp:cNvPr id="0" name=""/>
        <dsp:cNvSpPr/>
      </dsp:nvSpPr>
      <dsp:spPr>
        <a:xfrm rot="14700000">
          <a:off x="1641679" y="1287837"/>
          <a:ext cx="1438394" cy="46908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C8EE59-C037-4D49-B316-F45EA6E21E4F}">
      <dsp:nvSpPr>
        <dsp:cNvPr id="0" name=""/>
        <dsp:cNvSpPr/>
      </dsp:nvSpPr>
      <dsp:spPr>
        <a:xfrm>
          <a:off x="1275118" y="245117"/>
          <a:ext cx="1563624" cy="12508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Espiritual</a:t>
          </a:r>
        </a:p>
      </dsp:txBody>
      <dsp:txXfrm>
        <a:off x="1311756" y="281755"/>
        <a:ext cx="1490348" cy="1177623"/>
      </dsp:txXfrm>
    </dsp:sp>
    <dsp:sp modelId="{81143900-7201-994A-958A-E41A1174BEA0}">
      <dsp:nvSpPr>
        <dsp:cNvPr id="0" name=""/>
        <dsp:cNvSpPr/>
      </dsp:nvSpPr>
      <dsp:spPr>
        <a:xfrm rot="17700000">
          <a:off x="3015926" y="1287837"/>
          <a:ext cx="1438394" cy="46908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141D36-97C8-7E47-BC13-83656B7209C2}">
      <dsp:nvSpPr>
        <dsp:cNvPr id="0" name=""/>
        <dsp:cNvSpPr/>
      </dsp:nvSpPr>
      <dsp:spPr>
        <a:xfrm>
          <a:off x="3257257" y="245117"/>
          <a:ext cx="1563624" cy="12508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Emocional</a:t>
          </a:r>
        </a:p>
      </dsp:txBody>
      <dsp:txXfrm>
        <a:off x="3293895" y="281755"/>
        <a:ext cx="1490348" cy="1177623"/>
      </dsp:txXfrm>
    </dsp:sp>
    <dsp:sp modelId="{AD3B36DD-171C-A048-91E6-E905FAE37F02}">
      <dsp:nvSpPr>
        <dsp:cNvPr id="0" name=""/>
        <dsp:cNvSpPr/>
      </dsp:nvSpPr>
      <dsp:spPr>
        <a:xfrm rot="20700000">
          <a:off x="3899275" y="2340572"/>
          <a:ext cx="1438394" cy="46908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B0BA312-9219-CE48-BB1F-E457590F17C3}">
      <dsp:nvSpPr>
        <dsp:cNvPr id="0" name=""/>
        <dsp:cNvSpPr/>
      </dsp:nvSpPr>
      <dsp:spPr>
        <a:xfrm>
          <a:off x="4531352" y="1763524"/>
          <a:ext cx="1563624" cy="12508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Cultural</a:t>
          </a:r>
        </a:p>
      </dsp:txBody>
      <dsp:txXfrm>
        <a:off x="4567990" y="1800162"/>
        <a:ext cx="1490348" cy="11776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CCD511-857E-ED45-B00B-C011AD71FC72}">
      <dsp:nvSpPr>
        <dsp:cNvPr id="0" name=""/>
        <dsp:cNvSpPr/>
      </dsp:nvSpPr>
      <dsp:spPr>
        <a:xfrm>
          <a:off x="1790008" y="698203"/>
          <a:ext cx="4649582" cy="4649582"/>
        </a:xfrm>
        <a:prstGeom prst="blockArc">
          <a:avLst>
            <a:gd name="adj1" fmla="val 11880000"/>
            <a:gd name="adj2" fmla="val 16200000"/>
            <a:gd name="adj3" fmla="val 4643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D37257-9B27-6048-8D54-571F401960E5}">
      <dsp:nvSpPr>
        <dsp:cNvPr id="0" name=""/>
        <dsp:cNvSpPr/>
      </dsp:nvSpPr>
      <dsp:spPr>
        <a:xfrm>
          <a:off x="1790008" y="698203"/>
          <a:ext cx="4649582" cy="4649582"/>
        </a:xfrm>
        <a:prstGeom prst="blockArc">
          <a:avLst>
            <a:gd name="adj1" fmla="val 7560000"/>
            <a:gd name="adj2" fmla="val 11880000"/>
            <a:gd name="adj3" fmla="val 4643"/>
          </a:avLst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084E09-1A0B-704F-82B9-562C2B89C243}">
      <dsp:nvSpPr>
        <dsp:cNvPr id="0" name=""/>
        <dsp:cNvSpPr/>
      </dsp:nvSpPr>
      <dsp:spPr>
        <a:xfrm>
          <a:off x="1790008" y="698203"/>
          <a:ext cx="4649582" cy="4649582"/>
        </a:xfrm>
        <a:prstGeom prst="blockArc">
          <a:avLst>
            <a:gd name="adj1" fmla="val 3240000"/>
            <a:gd name="adj2" fmla="val 7560000"/>
            <a:gd name="adj3" fmla="val 4643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ADBD9E4-85BE-4A46-BC13-55B9E8FC11B2}">
      <dsp:nvSpPr>
        <dsp:cNvPr id="0" name=""/>
        <dsp:cNvSpPr/>
      </dsp:nvSpPr>
      <dsp:spPr>
        <a:xfrm>
          <a:off x="1790008" y="698203"/>
          <a:ext cx="4649582" cy="4649582"/>
        </a:xfrm>
        <a:prstGeom prst="blockArc">
          <a:avLst>
            <a:gd name="adj1" fmla="val 20520000"/>
            <a:gd name="adj2" fmla="val 3240000"/>
            <a:gd name="adj3" fmla="val 4643"/>
          </a:avLst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C7CD9B-8EC7-AA43-AC52-290CF8356F1F}">
      <dsp:nvSpPr>
        <dsp:cNvPr id="0" name=""/>
        <dsp:cNvSpPr/>
      </dsp:nvSpPr>
      <dsp:spPr>
        <a:xfrm>
          <a:off x="1790008" y="698203"/>
          <a:ext cx="4649582" cy="4649582"/>
        </a:xfrm>
        <a:prstGeom prst="blockArc">
          <a:avLst>
            <a:gd name="adj1" fmla="val 16200000"/>
            <a:gd name="adj2" fmla="val 20520000"/>
            <a:gd name="adj3" fmla="val 4643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0D825B-C8D9-DC46-8AFC-A5EAF6364417}">
      <dsp:nvSpPr>
        <dsp:cNvPr id="0" name=""/>
        <dsp:cNvSpPr/>
      </dsp:nvSpPr>
      <dsp:spPr>
        <a:xfrm>
          <a:off x="3043907" y="1952101"/>
          <a:ext cx="2141785" cy="214178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/>
            <a:t>Enseñanza de la Ética del Cuidado Enfermero</a:t>
          </a:r>
        </a:p>
      </dsp:txBody>
      <dsp:txXfrm>
        <a:off x="3357564" y="2265758"/>
        <a:ext cx="1514471" cy="1514471"/>
      </dsp:txXfrm>
    </dsp:sp>
    <dsp:sp modelId="{97ABC19E-5E45-AA44-804A-094732EF5D5F}">
      <dsp:nvSpPr>
        <dsp:cNvPr id="0" name=""/>
        <dsp:cNvSpPr/>
      </dsp:nvSpPr>
      <dsp:spPr>
        <a:xfrm>
          <a:off x="3365175" y="2551"/>
          <a:ext cx="1499249" cy="149924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>
              <a:solidFill>
                <a:srgbClr val="000000"/>
              </a:solidFill>
            </a:rPr>
            <a:t>Enseñanza basada en los códigos  y normatividad</a:t>
          </a:r>
        </a:p>
      </dsp:txBody>
      <dsp:txXfrm>
        <a:off x="3584735" y="222111"/>
        <a:ext cx="1060129" cy="1060129"/>
      </dsp:txXfrm>
    </dsp:sp>
    <dsp:sp modelId="{6202BB72-BF4D-BE4B-A555-0088F9083206}">
      <dsp:nvSpPr>
        <dsp:cNvPr id="0" name=""/>
        <dsp:cNvSpPr/>
      </dsp:nvSpPr>
      <dsp:spPr>
        <a:xfrm>
          <a:off x="5524851" y="1571648"/>
          <a:ext cx="1499249" cy="1499249"/>
        </a:xfrm>
        <a:prstGeom prst="ellipse">
          <a:avLst/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>
              <a:solidFill>
                <a:srgbClr val="000000"/>
              </a:solidFill>
            </a:rPr>
            <a:t>Transversal Currículo de Enfermería </a:t>
          </a:r>
        </a:p>
      </dsp:txBody>
      <dsp:txXfrm>
        <a:off x="5744411" y="1791208"/>
        <a:ext cx="1060129" cy="1060129"/>
      </dsp:txXfrm>
    </dsp:sp>
    <dsp:sp modelId="{F86F2F96-A885-A848-8D1C-52BAA0B5A530}">
      <dsp:nvSpPr>
        <dsp:cNvPr id="0" name=""/>
        <dsp:cNvSpPr/>
      </dsp:nvSpPr>
      <dsp:spPr>
        <a:xfrm>
          <a:off x="4699928" y="4110500"/>
          <a:ext cx="1499249" cy="1499249"/>
        </a:xfrm>
        <a:prstGeom prst="ellipse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>
              <a:solidFill>
                <a:srgbClr val="000000"/>
              </a:solidFill>
            </a:rPr>
            <a:t>Cuidado Integral sin distinción ni discriminación </a:t>
          </a:r>
        </a:p>
      </dsp:txBody>
      <dsp:txXfrm>
        <a:off x="4919488" y="4330060"/>
        <a:ext cx="1060129" cy="1060129"/>
      </dsp:txXfrm>
    </dsp:sp>
    <dsp:sp modelId="{2632A994-C735-DD4C-9BC9-2914AE605909}">
      <dsp:nvSpPr>
        <dsp:cNvPr id="0" name=""/>
        <dsp:cNvSpPr/>
      </dsp:nvSpPr>
      <dsp:spPr>
        <a:xfrm>
          <a:off x="2030421" y="4110500"/>
          <a:ext cx="1499249" cy="1499249"/>
        </a:xfrm>
        <a:prstGeom prst="ellipse">
          <a:avLst/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>
              <a:solidFill>
                <a:srgbClr val="000000"/>
              </a:solidFill>
            </a:rPr>
            <a:t>Toma de decisiones asertivas y a resolver conflictos </a:t>
          </a:r>
        </a:p>
      </dsp:txBody>
      <dsp:txXfrm>
        <a:off x="2249981" y="4330060"/>
        <a:ext cx="1060129" cy="1060129"/>
      </dsp:txXfrm>
    </dsp:sp>
    <dsp:sp modelId="{904D46AA-06A5-B347-B7A2-2930DF46DFAD}">
      <dsp:nvSpPr>
        <dsp:cNvPr id="0" name=""/>
        <dsp:cNvSpPr/>
      </dsp:nvSpPr>
      <dsp:spPr>
        <a:xfrm>
          <a:off x="1205498" y="1571648"/>
          <a:ext cx="1499249" cy="1499249"/>
        </a:xfrm>
        <a:prstGeom prst="ellipse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>
              <a:solidFill>
                <a:srgbClr val="000000"/>
              </a:solidFill>
            </a:rPr>
            <a:t>Aprendizaje con el ejemplo y la enseñanza de sus pares y semejantes </a:t>
          </a:r>
        </a:p>
      </dsp:txBody>
      <dsp:txXfrm>
        <a:off x="1425058" y="1791208"/>
        <a:ext cx="1060129" cy="10601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3CFEF7-668E-5540-89AC-4990BAE00DD1}">
      <dsp:nvSpPr>
        <dsp:cNvPr id="0" name=""/>
        <dsp:cNvSpPr/>
      </dsp:nvSpPr>
      <dsp:spPr>
        <a:xfrm>
          <a:off x="885158" y="238109"/>
          <a:ext cx="1071069" cy="5355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rgbClr val="000000"/>
              </a:solidFill>
            </a:rPr>
            <a:t>Tecnología - Paciente</a:t>
          </a:r>
        </a:p>
      </dsp:txBody>
      <dsp:txXfrm>
        <a:off x="900843" y="253794"/>
        <a:ext cx="1039699" cy="504164"/>
      </dsp:txXfrm>
    </dsp:sp>
    <dsp:sp modelId="{C0307213-B742-9444-9CE0-08512957D58A}">
      <dsp:nvSpPr>
        <dsp:cNvPr id="0" name=""/>
        <dsp:cNvSpPr/>
      </dsp:nvSpPr>
      <dsp:spPr>
        <a:xfrm rot="3600000">
          <a:off x="1583789" y="1178103"/>
          <a:ext cx="558244" cy="187437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>
        <a:off x="1640020" y="1215590"/>
        <a:ext cx="445782" cy="112463"/>
      </dsp:txXfrm>
    </dsp:sp>
    <dsp:sp modelId="{DA40195F-E8F0-7E41-AEE5-B70EF21A8E1C}">
      <dsp:nvSpPr>
        <dsp:cNvPr id="0" name=""/>
        <dsp:cNvSpPr/>
      </dsp:nvSpPr>
      <dsp:spPr>
        <a:xfrm>
          <a:off x="1769595" y="1769999"/>
          <a:ext cx="1071069" cy="5355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rgbClr val="000000"/>
              </a:solidFill>
            </a:rPr>
            <a:t>Educación en Salud</a:t>
          </a:r>
        </a:p>
      </dsp:txBody>
      <dsp:txXfrm>
        <a:off x="1785280" y="1785684"/>
        <a:ext cx="1039699" cy="504164"/>
      </dsp:txXfrm>
    </dsp:sp>
    <dsp:sp modelId="{985A2F0A-A0A4-4A4B-A0AB-66B9013CA4C3}">
      <dsp:nvSpPr>
        <dsp:cNvPr id="0" name=""/>
        <dsp:cNvSpPr/>
      </dsp:nvSpPr>
      <dsp:spPr>
        <a:xfrm rot="10800000">
          <a:off x="1141570" y="1944048"/>
          <a:ext cx="558244" cy="187437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 rot="10800000">
        <a:off x="1197801" y="1981535"/>
        <a:ext cx="445782" cy="112463"/>
      </dsp:txXfrm>
    </dsp:sp>
    <dsp:sp modelId="{6E4AE931-56EB-7149-9C1A-7B607B2CE615}">
      <dsp:nvSpPr>
        <dsp:cNvPr id="0" name=""/>
        <dsp:cNvSpPr/>
      </dsp:nvSpPr>
      <dsp:spPr>
        <a:xfrm>
          <a:off x="721" y="1769999"/>
          <a:ext cx="1071069" cy="5355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rgbClr val="000000"/>
              </a:solidFill>
            </a:rPr>
            <a:t>Ética del Cuidado</a:t>
          </a:r>
        </a:p>
      </dsp:txBody>
      <dsp:txXfrm>
        <a:off x="16406" y="1785684"/>
        <a:ext cx="1039699" cy="504164"/>
      </dsp:txXfrm>
    </dsp:sp>
    <dsp:sp modelId="{CE75E99F-3A2A-FD49-968C-9A46BED2A071}">
      <dsp:nvSpPr>
        <dsp:cNvPr id="0" name=""/>
        <dsp:cNvSpPr/>
      </dsp:nvSpPr>
      <dsp:spPr>
        <a:xfrm rot="18000000">
          <a:off x="699352" y="1178103"/>
          <a:ext cx="558244" cy="187437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>
        <a:off x="755583" y="1215590"/>
        <a:ext cx="445782" cy="11246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4C8ED9-FED8-C242-AE9E-D96BD4DBECC0}">
      <dsp:nvSpPr>
        <dsp:cNvPr id="0" name=""/>
        <dsp:cNvSpPr/>
      </dsp:nvSpPr>
      <dsp:spPr>
        <a:xfrm>
          <a:off x="2539" y="1996281"/>
          <a:ext cx="1729049" cy="14261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/>
            <a:t>Calidad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/>
            <a:t>Eficiencia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/>
            <a:t>Seguridad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/>
            <a:t>Sistematización</a:t>
          </a:r>
        </a:p>
      </dsp:txBody>
      <dsp:txXfrm>
        <a:off x="35358" y="2029100"/>
        <a:ext cx="1663411" cy="1054872"/>
      </dsp:txXfrm>
    </dsp:sp>
    <dsp:sp modelId="{87A8E90C-304F-3841-B403-F6384E38F79C}">
      <dsp:nvSpPr>
        <dsp:cNvPr id="0" name=""/>
        <dsp:cNvSpPr/>
      </dsp:nvSpPr>
      <dsp:spPr>
        <a:xfrm>
          <a:off x="1011339" y="2469250"/>
          <a:ext cx="1709874" cy="1709874"/>
        </a:xfrm>
        <a:prstGeom prst="leftCircularArrow">
          <a:avLst>
            <a:gd name="adj1" fmla="val 2011"/>
            <a:gd name="adj2" fmla="val 240945"/>
            <a:gd name="adj3" fmla="val 2016456"/>
            <a:gd name="adj4" fmla="val 9024489"/>
            <a:gd name="adj5" fmla="val 2346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BB79F0-06F1-AA4C-87C0-92FB593C1A02}">
      <dsp:nvSpPr>
        <dsp:cNvPr id="0" name=""/>
        <dsp:cNvSpPr/>
      </dsp:nvSpPr>
      <dsp:spPr>
        <a:xfrm>
          <a:off x="386773" y="3116791"/>
          <a:ext cx="1536932" cy="6111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>
              <a:solidFill>
                <a:srgbClr val="000000"/>
              </a:solidFill>
            </a:rPr>
            <a:t>Tecnología</a:t>
          </a:r>
        </a:p>
      </dsp:txBody>
      <dsp:txXfrm>
        <a:off x="404674" y="3134692"/>
        <a:ext cx="1501130" cy="575385"/>
      </dsp:txXfrm>
    </dsp:sp>
    <dsp:sp modelId="{B1580811-C5C1-2D45-AFCE-7097DEB6C66B}">
      <dsp:nvSpPr>
        <dsp:cNvPr id="0" name=""/>
        <dsp:cNvSpPr/>
      </dsp:nvSpPr>
      <dsp:spPr>
        <a:xfrm>
          <a:off x="2087416" y="1996281"/>
          <a:ext cx="1729049" cy="14261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/>
            <a:t>Integración de la Ciencia del Cuidado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/>
            <a:t>Necesidades Humanas</a:t>
          </a:r>
        </a:p>
      </dsp:txBody>
      <dsp:txXfrm>
        <a:off x="2120235" y="2334694"/>
        <a:ext cx="1663411" cy="1054872"/>
      </dsp:txXfrm>
    </dsp:sp>
    <dsp:sp modelId="{33C5794F-3468-CA4D-8E6B-394AF562DD07}">
      <dsp:nvSpPr>
        <dsp:cNvPr id="0" name=""/>
        <dsp:cNvSpPr/>
      </dsp:nvSpPr>
      <dsp:spPr>
        <a:xfrm>
          <a:off x="3081808" y="1183625"/>
          <a:ext cx="1930808" cy="1930808"/>
        </a:xfrm>
        <a:prstGeom prst="circularArrow">
          <a:avLst>
            <a:gd name="adj1" fmla="val 1781"/>
            <a:gd name="adj2" fmla="val 212259"/>
            <a:gd name="adj3" fmla="val 19612230"/>
            <a:gd name="adj4" fmla="val 12575511"/>
            <a:gd name="adj5" fmla="val 2077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3EBB5E0-9879-C24A-BF7E-B87248E2DB1E}">
      <dsp:nvSpPr>
        <dsp:cNvPr id="0" name=""/>
        <dsp:cNvSpPr/>
      </dsp:nvSpPr>
      <dsp:spPr>
        <a:xfrm>
          <a:off x="2471650" y="1690687"/>
          <a:ext cx="1536932" cy="6111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>
              <a:solidFill>
                <a:srgbClr val="000000"/>
              </a:solidFill>
            </a:rPr>
            <a:t>Cuidado</a:t>
          </a:r>
        </a:p>
      </dsp:txBody>
      <dsp:txXfrm>
        <a:off x="2489551" y="1708588"/>
        <a:ext cx="1501130" cy="575385"/>
      </dsp:txXfrm>
    </dsp:sp>
    <dsp:sp modelId="{37742EC7-F631-B048-B12A-022E57DB4380}">
      <dsp:nvSpPr>
        <dsp:cNvPr id="0" name=""/>
        <dsp:cNvSpPr/>
      </dsp:nvSpPr>
      <dsp:spPr>
        <a:xfrm>
          <a:off x="4172294" y="1996281"/>
          <a:ext cx="1729049" cy="14261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/>
            <a:t>Decisiones centradas en el paciente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/>
            <a:t>No cuidar Enfermedades sino personas</a:t>
          </a:r>
        </a:p>
      </dsp:txBody>
      <dsp:txXfrm>
        <a:off x="4205113" y="2029100"/>
        <a:ext cx="1663411" cy="1054872"/>
      </dsp:txXfrm>
    </dsp:sp>
    <dsp:sp modelId="{9901ACC5-404F-3042-9575-819D6FD2365F}">
      <dsp:nvSpPr>
        <dsp:cNvPr id="0" name=""/>
        <dsp:cNvSpPr/>
      </dsp:nvSpPr>
      <dsp:spPr>
        <a:xfrm>
          <a:off x="4556527" y="3116791"/>
          <a:ext cx="1536932" cy="6111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>
              <a:solidFill>
                <a:srgbClr val="000000"/>
              </a:solidFill>
            </a:rPr>
            <a:t>Humanización</a:t>
          </a:r>
        </a:p>
      </dsp:txBody>
      <dsp:txXfrm>
        <a:off x="4574428" y="3134692"/>
        <a:ext cx="1501130" cy="57538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BFDC59-A7C6-CE4D-BF6C-40D8C855DA90}">
      <dsp:nvSpPr>
        <dsp:cNvPr id="0" name=""/>
        <dsp:cNvSpPr/>
      </dsp:nvSpPr>
      <dsp:spPr>
        <a:xfrm>
          <a:off x="3567337" y="1467569"/>
          <a:ext cx="1257917" cy="125791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srgbClr val="000000"/>
              </a:solidFill>
            </a:rPr>
            <a:t>Tecnología y cuidado</a:t>
          </a:r>
        </a:p>
      </dsp:txBody>
      <dsp:txXfrm>
        <a:off x="3628743" y="1528975"/>
        <a:ext cx="1135105" cy="1135105"/>
      </dsp:txXfrm>
    </dsp:sp>
    <dsp:sp modelId="{11CB9FFA-D7E4-ED45-94D6-84A6E6074FE5}">
      <dsp:nvSpPr>
        <dsp:cNvPr id="0" name=""/>
        <dsp:cNvSpPr/>
      </dsp:nvSpPr>
      <dsp:spPr>
        <a:xfrm rot="16200000">
          <a:off x="3884093" y="1155367"/>
          <a:ext cx="62440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24405" y="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2021D8-9C1F-E243-B594-759D39923B62}">
      <dsp:nvSpPr>
        <dsp:cNvPr id="0" name=""/>
        <dsp:cNvSpPr/>
      </dsp:nvSpPr>
      <dsp:spPr>
        <a:xfrm>
          <a:off x="2976985" y="360"/>
          <a:ext cx="2438620" cy="84280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1" kern="1200" dirty="0">
              <a:solidFill>
                <a:srgbClr val="000000"/>
              </a:solidFill>
            </a:rPr>
            <a:t>Divulgación del conocimiento</a:t>
          </a:r>
        </a:p>
      </dsp:txBody>
      <dsp:txXfrm>
        <a:off x="3018127" y="41502"/>
        <a:ext cx="2356336" cy="760520"/>
      </dsp:txXfrm>
    </dsp:sp>
    <dsp:sp modelId="{3D7BC03F-6F30-3A4B-A3F5-26A5676065EF}">
      <dsp:nvSpPr>
        <dsp:cNvPr id="0" name=""/>
        <dsp:cNvSpPr/>
      </dsp:nvSpPr>
      <dsp:spPr>
        <a:xfrm>
          <a:off x="4825254" y="2096528"/>
          <a:ext cx="43193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31935" y="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3B77CF-7B83-3847-A247-F0DB619DD5B0}">
      <dsp:nvSpPr>
        <dsp:cNvPr id="0" name=""/>
        <dsp:cNvSpPr/>
      </dsp:nvSpPr>
      <dsp:spPr>
        <a:xfrm>
          <a:off x="5257189" y="1675126"/>
          <a:ext cx="2014749" cy="842804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>
              <a:solidFill>
                <a:srgbClr val="000000"/>
              </a:solidFill>
            </a:rPr>
            <a:t>Ahorra tiempo de Enfermería</a:t>
          </a:r>
        </a:p>
      </dsp:txBody>
      <dsp:txXfrm>
        <a:off x="5298331" y="1716268"/>
        <a:ext cx="1932465" cy="760520"/>
      </dsp:txXfrm>
    </dsp:sp>
    <dsp:sp modelId="{ABF3EDE0-6637-BB46-982F-27333856187F}">
      <dsp:nvSpPr>
        <dsp:cNvPr id="0" name=""/>
        <dsp:cNvSpPr/>
      </dsp:nvSpPr>
      <dsp:spPr>
        <a:xfrm rot="5400000">
          <a:off x="3884093" y="3037689"/>
          <a:ext cx="62440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24405" y="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0311F1-F680-0F4A-AAE0-365B62C674BB}">
      <dsp:nvSpPr>
        <dsp:cNvPr id="0" name=""/>
        <dsp:cNvSpPr/>
      </dsp:nvSpPr>
      <dsp:spPr>
        <a:xfrm>
          <a:off x="3223910" y="3349892"/>
          <a:ext cx="1944771" cy="84280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000000"/>
              </a:solidFill>
            </a:rPr>
            <a:t>Ayuda a adquirir Conocimientos y habilidades</a:t>
          </a:r>
        </a:p>
      </dsp:txBody>
      <dsp:txXfrm>
        <a:off x="3265052" y="3391034"/>
        <a:ext cx="1862487" cy="760520"/>
      </dsp:txXfrm>
    </dsp:sp>
    <dsp:sp modelId="{B4876D00-90C4-364C-84D9-6C2AEA03A56E}">
      <dsp:nvSpPr>
        <dsp:cNvPr id="0" name=""/>
        <dsp:cNvSpPr/>
      </dsp:nvSpPr>
      <dsp:spPr>
        <a:xfrm rot="10800000">
          <a:off x="3188513" y="2096528"/>
          <a:ext cx="37882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8823" y="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7CB088-7E7C-D94E-BC5B-07F2231DCC50}">
      <dsp:nvSpPr>
        <dsp:cNvPr id="0" name=""/>
        <dsp:cNvSpPr/>
      </dsp:nvSpPr>
      <dsp:spPr>
        <a:xfrm>
          <a:off x="1157877" y="1675126"/>
          <a:ext cx="2030636" cy="842804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000000"/>
              </a:solidFill>
            </a:rPr>
            <a:t>Seguridad y calidad de intervenciones de Enfermería</a:t>
          </a:r>
        </a:p>
      </dsp:txBody>
      <dsp:txXfrm>
        <a:off x="1199019" y="1716268"/>
        <a:ext cx="1948352" cy="7605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24D-7838-9943-B58A-C13E05FC4955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41A-E3F4-F441-B8EA-5D9592A072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6132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24D-7838-9943-B58A-C13E05FC4955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41A-E3F4-F441-B8EA-5D9592A072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9895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24D-7838-9943-B58A-C13E05FC4955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41A-E3F4-F441-B8EA-5D9592A072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2039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24D-7838-9943-B58A-C13E05FC4955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41A-E3F4-F441-B8EA-5D9592A072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7012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24D-7838-9943-B58A-C13E05FC4955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41A-E3F4-F441-B8EA-5D9592A072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4643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24D-7838-9943-B58A-C13E05FC4955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41A-E3F4-F441-B8EA-5D9592A072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2319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24D-7838-9943-B58A-C13E05FC4955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41A-E3F4-F441-B8EA-5D9592A072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3085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24D-7838-9943-B58A-C13E05FC4955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41A-E3F4-F441-B8EA-5D9592A072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599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24D-7838-9943-B58A-C13E05FC4955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41A-E3F4-F441-B8EA-5D9592A072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5049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24D-7838-9943-B58A-C13E05FC4955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41A-E3F4-F441-B8EA-5D9592A072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1915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24D-7838-9943-B58A-C13E05FC4955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441A-E3F4-F441-B8EA-5D9592A072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2951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4624D-7838-9943-B58A-C13E05FC4955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D441A-E3F4-F441-B8EA-5D9592A072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1362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907" y="1054599"/>
            <a:ext cx="4014842" cy="31857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/>
          <p:cNvSpPr txBox="1"/>
          <p:nvPr/>
        </p:nvSpPr>
        <p:spPr>
          <a:xfrm>
            <a:off x="1611583" y="423333"/>
            <a:ext cx="646267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ETICA EN LA FORMACIÓN DE LOS PROFESIONALES DE ENFERMERÍA 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2820958" y="4593181"/>
            <a:ext cx="3305637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dirty="0"/>
              <a:t>John Edison Cárdenas Galvis</a:t>
            </a:r>
          </a:p>
          <a:p>
            <a:pPr algn="ctr"/>
            <a:r>
              <a:rPr lang="es-ES" dirty="0"/>
              <a:t>Enfermero Universidad de Caldas</a:t>
            </a:r>
          </a:p>
          <a:p>
            <a:pPr algn="ctr"/>
            <a:r>
              <a:rPr lang="es-ES" dirty="0"/>
              <a:t>Magistrado TDEE Región Central 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74" y="5604847"/>
            <a:ext cx="1440610" cy="113853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385" y="5604847"/>
            <a:ext cx="1474642" cy="113853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23" y="1213342"/>
            <a:ext cx="2706387" cy="270638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2210" y="2346077"/>
            <a:ext cx="1337187" cy="88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5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Bioética en Enfermería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2383367"/>
            <a:ext cx="8229600" cy="250613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2400" dirty="0"/>
              <a:t>La bioética es entendida como una disciplina con enfoque inter, </a:t>
            </a:r>
            <a:r>
              <a:rPr lang="es-ES" sz="2400" dirty="0" err="1"/>
              <a:t>multi</a:t>
            </a:r>
            <a:r>
              <a:rPr lang="es-ES" sz="2400" dirty="0"/>
              <a:t> y </a:t>
            </a:r>
            <a:r>
              <a:rPr lang="es-ES" sz="2400" dirty="0" err="1"/>
              <a:t>transdisciplinar</a:t>
            </a:r>
            <a:r>
              <a:rPr lang="es-ES" sz="2400" dirty="0"/>
              <a:t>, que regula las intervenciones humanas según valores morales enfocados a preservar la dignidad humana, los derechos fundamentales de las personas y el medio ambiente; sin que ello signifique estar en contra de la ciencia ni de la tecnología, sino que pretende un manejo responsable.</a:t>
            </a:r>
          </a:p>
        </p:txBody>
      </p:sp>
    </p:spTree>
    <p:extLst>
      <p:ext uri="{BB962C8B-B14F-4D97-AF65-F5344CB8AC3E}">
        <p14:creationId xmlns:p14="http://schemas.microsoft.com/office/powerpoint/2010/main" val="1355071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La ética en el avance tecnológico de la Salud.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57" y="1790095"/>
            <a:ext cx="8323944" cy="39649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8818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20DB08C7-093E-2440-B466-849570FE80EB}"/>
              </a:ext>
            </a:extLst>
          </p:cNvPr>
          <p:cNvSpPr/>
          <p:nvPr/>
        </p:nvSpPr>
        <p:spPr>
          <a:xfrm>
            <a:off x="846668" y="133081"/>
            <a:ext cx="6445250" cy="1090421"/>
          </a:xfrm>
          <a:prstGeom prst="rect">
            <a:avLst/>
          </a:prstGeom>
          <a:solidFill>
            <a:srgbClr val="598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FC046F2-36F2-8846-84E6-61D1EC4BEAC1}"/>
              </a:ext>
            </a:extLst>
          </p:cNvPr>
          <p:cNvSpPr/>
          <p:nvPr/>
        </p:nvSpPr>
        <p:spPr>
          <a:xfrm>
            <a:off x="968339" y="133081"/>
            <a:ext cx="60496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dirty="0">
                <a:solidFill>
                  <a:schemeClr val="bg1"/>
                </a:solidFill>
                <a:latin typeface="Britannic Bold" panose="020B0903060703020204" pitchFamily="34" charset="77"/>
              </a:rPr>
              <a:t>Tecnología como instrumento para el Cuidado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C6F0A25-8B00-EF42-BCAF-7002F832D043}"/>
              </a:ext>
            </a:extLst>
          </p:cNvPr>
          <p:cNvSpPr/>
          <p:nvPr/>
        </p:nvSpPr>
        <p:spPr>
          <a:xfrm>
            <a:off x="2383248" y="1411246"/>
            <a:ext cx="4634765" cy="1631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sz="2000" dirty="0"/>
              <a:t>“Hay que tener claro que nuestro presente es el único tiempo real, debemos vivirlo”, sin dejar de lado nuestro centro: la persona humana.</a:t>
            </a:r>
            <a:endParaRPr lang="en-US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CO" sz="2000" dirty="0">
              <a:solidFill>
                <a:srgbClr val="7F6F4F"/>
              </a:solidFill>
              <a:latin typeface="Britannic Bold" panose="020B0903060703020204" pitchFamily="34" charset="77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15956723"/>
              </p:ext>
            </p:extLst>
          </p:nvPr>
        </p:nvGraphicFramePr>
        <p:xfrm>
          <a:off x="3254277" y="2949212"/>
          <a:ext cx="2841386" cy="2543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1901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EFC046F2-36F2-8846-84E6-61D1EC4BEAC1}"/>
              </a:ext>
            </a:extLst>
          </p:cNvPr>
          <p:cNvSpPr/>
          <p:nvPr/>
        </p:nvSpPr>
        <p:spPr>
          <a:xfrm>
            <a:off x="3104032" y="133081"/>
            <a:ext cx="35252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dirty="0">
                <a:solidFill>
                  <a:schemeClr val="bg1"/>
                </a:solidFill>
                <a:latin typeface="Britannic Bold" panose="020B0903060703020204" pitchFamily="34" charset="77"/>
              </a:rPr>
              <a:t>Tecnología como instrumento para el Cuidado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132487543"/>
              </p:ext>
            </p:extLst>
          </p:nvPr>
        </p:nvGraphicFramePr>
        <p:xfrm>
          <a:off x="1524000" y="719667"/>
          <a:ext cx="6096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CuadroTexto 12"/>
          <p:cNvSpPr txBox="1"/>
          <p:nvPr/>
        </p:nvSpPr>
        <p:spPr>
          <a:xfrm>
            <a:off x="1318212" y="5406449"/>
            <a:ext cx="71665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i="1" dirty="0"/>
              <a:t>Nuevas tecnologías y nuevos retos para el profesional de Enfermería. </a:t>
            </a:r>
            <a:r>
              <a:rPr lang="es-ES" sz="1600" i="1" dirty="0" err="1"/>
              <a:t>Enferm</a:t>
            </a:r>
            <a:r>
              <a:rPr lang="es-ES" sz="1600" i="1" dirty="0"/>
              <a:t>. 2018.  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FC046F2-36F2-8846-84E6-61D1EC4BEAC1}"/>
              </a:ext>
            </a:extLst>
          </p:cNvPr>
          <p:cNvSpPr/>
          <p:nvPr/>
        </p:nvSpPr>
        <p:spPr>
          <a:xfrm>
            <a:off x="5392512" y="214722"/>
            <a:ext cx="35252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dirty="0">
                <a:solidFill>
                  <a:schemeClr val="bg1"/>
                </a:solidFill>
                <a:latin typeface="Britannic Bold" panose="020B0903060703020204" pitchFamily="34" charset="77"/>
              </a:rPr>
              <a:t>Tecnología como instrumento para el Cuidado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EFC046F2-36F2-8846-84E6-61D1EC4BEAC1}"/>
              </a:ext>
            </a:extLst>
          </p:cNvPr>
          <p:cNvSpPr/>
          <p:nvPr/>
        </p:nvSpPr>
        <p:spPr>
          <a:xfrm>
            <a:off x="5483304" y="214722"/>
            <a:ext cx="35252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dirty="0">
                <a:solidFill>
                  <a:schemeClr val="bg1"/>
                </a:solidFill>
                <a:latin typeface="Britannic Bold" panose="020B0903060703020204" pitchFamily="34" charset="77"/>
              </a:rPr>
              <a:t>Tecnología como instrumento para el Cuidado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20DB08C7-093E-2440-B466-849570FE80EB}"/>
              </a:ext>
            </a:extLst>
          </p:cNvPr>
          <p:cNvSpPr/>
          <p:nvPr/>
        </p:nvSpPr>
        <p:spPr>
          <a:xfrm>
            <a:off x="1619251" y="133081"/>
            <a:ext cx="6445250" cy="1090421"/>
          </a:xfrm>
          <a:prstGeom prst="rect">
            <a:avLst/>
          </a:prstGeom>
          <a:solidFill>
            <a:srgbClr val="598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EFC046F2-36F2-8846-84E6-61D1EC4BEAC1}"/>
              </a:ext>
            </a:extLst>
          </p:cNvPr>
          <p:cNvSpPr/>
          <p:nvPr/>
        </p:nvSpPr>
        <p:spPr>
          <a:xfrm>
            <a:off x="1740922" y="133081"/>
            <a:ext cx="60496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dirty="0">
                <a:solidFill>
                  <a:schemeClr val="bg1"/>
                </a:solidFill>
                <a:latin typeface="Britannic Bold" panose="020B0903060703020204" pitchFamily="34" charset="77"/>
              </a:rPr>
              <a:t>Tecnología como instrumento para el Cuidado</a:t>
            </a:r>
          </a:p>
        </p:txBody>
      </p:sp>
    </p:spTree>
    <p:extLst>
      <p:ext uri="{BB962C8B-B14F-4D97-AF65-F5344CB8AC3E}">
        <p14:creationId xmlns:p14="http://schemas.microsoft.com/office/powerpoint/2010/main" val="1172798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456399761"/>
              </p:ext>
            </p:extLst>
          </p:nvPr>
        </p:nvGraphicFramePr>
        <p:xfrm>
          <a:off x="426059" y="1464215"/>
          <a:ext cx="8384648" cy="4193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Rectángulo 11">
            <a:extLst>
              <a:ext uri="{FF2B5EF4-FFF2-40B4-BE49-F238E27FC236}">
                <a16:creationId xmlns:a16="http://schemas.microsoft.com/office/drawing/2014/main" id="{20DB08C7-093E-2440-B466-849570FE80EB}"/>
              </a:ext>
            </a:extLst>
          </p:cNvPr>
          <p:cNvSpPr/>
          <p:nvPr/>
        </p:nvSpPr>
        <p:spPr>
          <a:xfrm>
            <a:off x="1619251" y="133081"/>
            <a:ext cx="6445250" cy="1090421"/>
          </a:xfrm>
          <a:prstGeom prst="rect">
            <a:avLst/>
          </a:prstGeom>
          <a:solidFill>
            <a:srgbClr val="598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FC046F2-36F2-8846-84E6-61D1EC4BEAC1}"/>
              </a:ext>
            </a:extLst>
          </p:cNvPr>
          <p:cNvSpPr/>
          <p:nvPr/>
        </p:nvSpPr>
        <p:spPr>
          <a:xfrm>
            <a:off x="1740922" y="133081"/>
            <a:ext cx="60496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dirty="0">
                <a:solidFill>
                  <a:schemeClr val="bg1"/>
                </a:solidFill>
                <a:latin typeface="Britannic Bold" panose="020B0903060703020204" pitchFamily="34" charset="77"/>
              </a:rPr>
              <a:t>Tecnología como instrumento para el Cuidado</a:t>
            </a:r>
          </a:p>
        </p:txBody>
      </p:sp>
    </p:spTree>
    <p:extLst>
      <p:ext uri="{BB962C8B-B14F-4D97-AF65-F5344CB8AC3E}">
        <p14:creationId xmlns:p14="http://schemas.microsoft.com/office/powerpoint/2010/main" val="4019012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886290" y="2310992"/>
            <a:ext cx="2050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25466" y="2643520"/>
            <a:ext cx="3518361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sz="2800" dirty="0"/>
              <a:t>Gestión Administrativa</a:t>
            </a:r>
          </a:p>
          <a:p>
            <a:pPr algn="ctr"/>
            <a:r>
              <a:rPr lang="es-ES" sz="2800" dirty="0"/>
              <a:t>Enfermería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828" y="1667675"/>
            <a:ext cx="2317241" cy="12866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2828" y="3387103"/>
            <a:ext cx="2317241" cy="15347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8012" y="2310993"/>
            <a:ext cx="1979375" cy="19116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CuadroTexto 13"/>
          <p:cNvSpPr txBox="1"/>
          <p:nvPr/>
        </p:nvSpPr>
        <p:spPr>
          <a:xfrm>
            <a:off x="4685295" y="1234717"/>
            <a:ext cx="1755734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sz="2000" dirty="0"/>
              <a:t>Bases de Datos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4656992" y="4921883"/>
            <a:ext cx="1982158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sz="2000" dirty="0"/>
              <a:t>HC Sistematizada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6899786" y="4293172"/>
            <a:ext cx="2183911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sz="2000" dirty="0"/>
              <a:t>Proceso Enfermero </a:t>
            </a:r>
          </a:p>
          <a:p>
            <a:pPr algn="ctr"/>
            <a:r>
              <a:rPr lang="es-ES" sz="2000" dirty="0"/>
              <a:t>Estandarizado</a:t>
            </a:r>
          </a:p>
        </p:txBody>
      </p:sp>
    </p:spTree>
    <p:extLst>
      <p:ext uri="{BB962C8B-B14F-4D97-AF65-F5344CB8AC3E}">
        <p14:creationId xmlns:p14="http://schemas.microsoft.com/office/powerpoint/2010/main" val="98723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SPITALES INTELIGENTES CON VANTIQ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183" y="754158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99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104032" y="3138859"/>
            <a:ext cx="2050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Uso Excesivo de Tecnología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-17725" y="1832026"/>
            <a:ext cx="304918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sz="2800" dirty="0"/>
              <a:t>Impactos Negativos 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830" y="2680324"/>
            <a:ext cx="2109479" cy="194165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147" y="1536047"/>
            <a:ext cx="1746803" cy="154989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360" y="2804647"/>
            <a:ext cx="2019261" cy="1817335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5284249" y="4437317"/>
            <a:ext cx="2050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Falta de conexión con el paciente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5315360" y="2170580"/>
            <a:ext cx="383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Pérdida de Conocimiento y habilidades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4147" y="1536048"/>
            <a:ext cx="4990848" cy="412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51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-17725" y="1832026"/>
            <a:ext cx="304918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sz="2800" dirty="0"/>
              <a:t>Impactos Negativos 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830" y="2680324"/>
            <a:ext cx="2109479" cy="194165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0" y="1612900"/>
            <a:ext cx="2247900" cy="36322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857015" y="3175408"/>
            <a:ext cx="328698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Pérdida de la Intimidad y confidencialidad 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63"/>
          <a:stretch/>
        </p:blipFill>
        <p:spPr bwMode="auto">
          <a:xfrm>
            <a:off x="3319708" y="1612901"/>
            <a:ext cx="5491000" cy="3611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648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rean robot enfermera para acompañar a pacientes Covi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5271" y="861206"/>
            <a:ext cx="7838508" cy="440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9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4" y="521706"/>
            <a:ext cx="4152201" cy="2803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993" y="3325656"/>
            <a:ext cx="3927859" cy="2803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399" y="641748"/>
            <a:ext cx="4246846" cy="25883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359" y="3774414"/>
            <a:ext cx="3956803" cy="25883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487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37C993B-AA24-3F49-B86D-3BEB5343A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8013" y="5993175"/>
            <a:ext cx="1792695" cy="646905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973626" y="1548308"/>
            <a:ext cx="73576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sz="2400" dirty="0"/>
          </a:p>
          <a:p>
            <a:endParaRPr lang="en-US" sz="24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5715363" y="1943238"/>
            <a:ext cx="28381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dirty="0"/>
              <a:t>¿Podrán los robots con inteligencia artificial reemplazar a los enfermeros?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dirty="0"/>
          </a:p>
          <a:p>
            <a:endParaRPr lang="en-US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113" y="1916468"/>
            <a:ext cx="4173232" cy="311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47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EFC046F2-36F2-8846-84E6-61D1EC4BEAC1}"/>
              </a:ext>
            </a:extLst>
          </p:cNvPr>
          <p:cNvSpPr/>
          <p:nvPr/>
        </p:nvSpPr>
        <p:spPr>
          <a:xfrm>
            <a:off x="3591342" y="64046"/>
            <a:ext cx="61557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200" dirty="0">
                <a:solidFill>
                  <a:schemeClr val="bg1"/>
                </a:solidFill>
                <a:latin typeface="Britannic Bold" panose="020B0903060703020204" pitchFamily="34" charset="77"/>
              </a:rPr>
              <a:t>¿EXISTEN AVANCES TEORICOS EN LA DISCIPLINA DESDE LA TECNOLOGÍA?</a:t>
            </a:r>
          </a:p>
        </p:txBody>
      </p:sp>
      <p:sp>
        <p:nvSpPr>
          <p:cNvPr id="2" name="Rectángulo 1"/>
          <p:cNvSpPr/>
          <p:nvPr/>
        </p:nvSpPr>
        <p:spPr>
          <a:xfrm>
            <a:off x="973626" y="1548308"/>
            <a:ext cx="73576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sz="2400" dirty="0"/>
          </a:p>
          <a:p>
            <a:endParaRPr lang="en-US" sz="24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3993132" y="1784637"/>
            <a:ext cx="4497729" cy="3908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TEORÍA DE COMPETENCIA TECNOLÓGICA COMO CUIDADO DE ENFERMERÍA</a:t>
            </a:r>
            <a:r>
              <a:rPr lang="en-US" dirty="0"/>
              <a:t> </a:t>
            </a:r>
          </a:p>
          <a:p>
            <a:endParaRPr lang="en-US" dirty="0"/>
          </a:p>
          <a:p>
            <a:pPr algn="ctr"/>
            <a:r>
              <a:rPr lang="en-US" sz="2800" b="1" dirty="0" err="1"/>
              <a:t>Rozzano</a:t>
            </a:r>
            <a:r>
              <a:rPr lang="en-US" sz="2800" b="1" dirty="0"/>
              <a:t> </a:t>
            </a:r>
            <a:r>
              <a:rPr lang="en-US" sz="2800" b="1" dirty="0" err="1"/>
              <a:t>Locsin</a:t>
            </a:r>
            <a:r>
              <a:rPr lang="en-US" sz="2800" b="1" dirty="0"/>
              <a:t> </a:t>
            </a:r>
          </a:p>
          <a:p>
            <a:pPr algn="ctr"/>
            <a:endParaRPr lang="es-CO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dirty="0"/>
          </a:p>
          <a:p>
            <a:pPr algn="just"/>
            <a:r>
              <a:rPr lang="es-CO" dirty="0"/>
              <a:t>La competencia tecnología hace parte del cuerpo de conocimientos de que enfermería debe dominar </a:t>
            </a:r>
          </a:p>
          <a:p>
            <a:endParaRPr lang="en-U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153" y="1343489"/>
            <a:ext cx="2469119" cy="3674967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1182859" y="6227721"/>
            <a:ext cx="584551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dirty="0" err="1">
                <a:solidFill>
                  <a:srgbClr val="212121"/>
                </a:solidFill>
                <a:latin typeface="Roboto"/>
              </a:rPr>
              <a:t>Krel</a:t>
            </a:r>
            <a:r>
              <a:rPr lang="en-US" sz="1100" dirty="0">
                <a:solidFill>
                  <a:srgbClr val="212121"/>
                </a:solidFill>
                <a:latin typeface="Roboto"/>
              </a:rPr>
              <a:t> C, </a:t>
            </a:r>
            <a:r>
              <a:rPr lang="en-US" sz="1100" dirty="0" err="1">
                <a:solidFill>
                  <a:srgbClr val="212121"/>
                </a:solidFill>
                <a:latin typeface="Roboto"/>
              </a:rPr>
              <a:t>Vrbnjak</a:t>
            </a:r>
            <a:r>
              <a:rPr lang="en-US" sz="1100" dirty="0">
                <a:solidFill>
                  <a:srgbClr val="212121"/>
                </a:solidFill>
                <a:latin typeface="Roboto"/>
              </a:rPr>
              <a:t> D, </a:t>
            </a:r>
            <a:r>
              <a:rPr lang="en-US" sz="1100" dirty="0" err="1">
                <a:solidFill>
                  <a:srgbClr val="212121"/>
                </a:solidFill>
                <a:latin typeface="Roboto"/>
              </a:rPr>
              <a:t>Bevc</a:t>
            </a:r>
            <a:r>
              <a:rPr lang="en-US" sz="1100" dirty="0">
                <a:solidFill>
                  <a:srgbClr val="212121"/>
                </a:solidFill>
                <a:latin typeface="Roboto"/>
              </a:rPr>
              <a:t> S, </a:t>
            </a:r>
            <a:r>
              <a:rPr lang="en-US" sz="1100" dirty="0" err="1">
                <a:solidFill>
                  <a:srgbClr val="212121"/>
                </a:solidFill>
                <a:latin typeface="Roboto"/>
              </a:rPr>
              <a:t>Štiglic</a:t>
            </a:r>
            <a:r>
              <a:rPr lang="en-US" sz="1100" dirty="0">
                <a:solidFill>
                  <a:srgbClr val="212121"/>
                </a:solidFill>
                <a:latin typeface="Roboto"/>
              </a:rPr>
              <a:t> G, </a:t>
            </a:r>
            <a:r>
              <a:rPr lang="en-US" sz="1100" dirty="0" err="1">
                <a:solidFill>
                  <a:srgbClr val="212121"/>
                </a:solidFill>
                <a:latin typeface="Roboto"/>
              </a:rPr>
              <a:t>Pajnkihar</a:t>
            </a:r>
            <a:r>
              <a:rPr lang="en-US" sz="1100" dirty="0">
                <a:solidFill>
                  <a:srgbClr val="212121"/>
                </a:solidFill>
                <a:latin typeface="Roboto"/>
              </a:rPr>
              <a:t> M. Technological Competency As Caring in Nursing: a Description, Analysis and Evaluation of The Theory. </a:t>
            </a:r>
            <a:r>
              <a:rPr lang="en-US" sz="1100" dirty="0" err="1">
                <a:solidFill>
                  <a:srgbClr val="212121"/>
                </a:solidFill>
                <a:latin typeface="Roboto"/>
              </a:rPr>
              <a:t>Zdr</a:t>
            </a:r>
            <a:r>
              <a:rPr lang="en-US" sz="1100" dirty="0">
                <a:solidFill>
                  <a:srgbClr val="212121"/>
                </a:solidFill>
                <a:latin typeface="Roboto"/>
              </a:rPr>
              <a:t> </a:t>
            </a:r>
            <a:r>
              <a:rPr lang="en-US" sz="1100" dirty="0" err="1">
                <a:solidFill>
                  <a:srgbClr val="212121"/>
                </a:solidFill>
                <a:latin typeface="Roboto"/>
              </a:rPr>
              <a:t>Varst</a:t>
            </a:r>
            <a:r>
              <a:rPr lang="en-US" sz="1100" dirty="0">
                <a:solidFill>
                  <a:srgbClr val="212121"/>
                </a:solidFill>
                <a:latin typeface="Roboto"/>
              </a:rPr>
              <a:t>. 2022 Mar 21;61(2):115-123..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09819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73626" y="1548308"/>
            <a:ext cx="73576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sz="2400" dirty="0"/>
          </a:p>
          <a:p>
            <a:endParaRPr lang="en-US" sz="24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1045071" y="2411743"/>
            <a:ext cx="72861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s-CO" sz="2400" dirty="0"/>
              <a:t>Si consideramos el cuidado como la ejecución de una serie de acciones seremos fácilmente reemplazables, pero si consideramos el cuidado como la interacción entre humano – humano nunca seremos reemplazable por un robot. </a:t>
            </a:r>
          </a:p>
          <a:p>
            <a:pPr algn="just"/>
            <a:endParaRPr lang="es-CO" sz="2400" dirty="0"/>
          </a:p>
          <a:p>
            <a:endParaRPr lang="es-CO" sz="2400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20DB08C7-093E-2440-B466-849570FE80EB}"/>
              </a:ext>
            </a:extLst>
          </p:cNvPr>
          <p:cNvSpPr/>
          <p:nvPr/>
        </p:nvSpPr>
        <p:spPr>
          <a:xfrm>
            <a:off x="3035067" y="111090"/>
            <a:ext cx="3616037" cy="1090421"/>
          </a:xfrm>
          <a:prstGeom prst="rect">
            <a:avLst/>
          </a:prstGeom>
          <a:solidFill>
            <a:srgbClr val="598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EFC046F2-36F2-8846-84E6-61D1EC4BEAC1}"/>
              </a:ext>
            </a:extLst>
          </p:cNvPr>
          <p:cNvSpPr/>
          <p:nvPr/>
        </p:nvSpPr>
        <p:spPr>
          <a:xfrm>
            <a:off x="3247580" y="394690"/>
            <a:ext cx="35252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dirty="0">
                <a:solidFill>
                  <a:schemeClr val="bg1"/>
                </a:solidFill>
                <a:latin typeface="Britannic Bold" panose="020B0903060703020204" pitchFamily="34" charset="77"/>
              </a:rPr>
              <a:t>Conclusiones</a:t>
            </a:r>
          </a:p>
        </p:txBody>
      </p:sp>
    </p:spTree>
    <p:extLst>
      <p:ext uri="{BB962C8B-B14F-4D97-AF65-F5344CB8AC3E}">
        <p14:creationId xmlns:p14="http://schemas.microsoft.com/office/powerpoint/2010/main" val="316336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20DB08C7-093E-2440-B466-849570FE80EB}"/>
              </a:ext>
            </a:extLst>
          </p:cNvPr>
          <p:cNvSpPr/>
          <p:nvPr/>
        </p:nvSpPr>
        <p:spPr>
          <a:xfrm>
            <a:off x="3143924" y="111090"/>
            <a:ext cx="3616037" cy="1090421"/>
          </a:xfrm>
          <a:prstGeom prst="rect">
            <a:avLst/>
          </a:prstGeom>
          <a:solidFill>
            <a:srgbClr val="598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FC046F2-36F2-8846-84E6-61D1EC4BEAC1}"/>
              </a:ext>
            </a:extLst>
          </p:cNvPr>
          <p:cNvSpPr/>
          <p:nvPr/>
        </p:nvSpPr>
        <p:spPr>
          <a:xfrm>
            <a:off x="3492768" y="417552"/>
            <a:ext cx="35252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dirty="0">
                <a:solidFill>
                  <a:schemeClr val="bg1"/>
                </a:solidFill>
                <a:latin typeface="Britannic Bold" panose="020B0903060703020204" pitchFamily="34" charset="77"/>
              </a:rPr>
              <a:t>Conclusiones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725072" y="1557542"/>
            <a:ext cx="80856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Arial"/>
              <a:buChar char="•"/>
            </a:pPr>
            <a:r>
              <a:rPr lang="es-ES" sz="3600" baseline="30000" dirty="0"/>
              <a:t>El carácter </a:t>
            </a:r>
            <a:r>
              <a:rPr lang="es-ES" sz="3600" baseline="30000" dirty="0" err="1"/>
              <a:t>humanizante</a:t>
            </a:r>
            <a:r>
              <a:rPr lang="es-ES" sz="3600" baseline="30000" dirty="0"/>
              <a:t> y deshumanizante de las tecnologías se expresan de manera simultánea y dependen de quién la cree, la use y con qué objetivos.</a:t>
            </a:r>
          </a:p>
          <a:p>
            <a:pPr marL="571500" indent="-571500" algn="just">
              <a:buFont typeface="Arial"/>
              <a:buChar char="•"/>
            </a:pPr>
            <a:endParaRPr lang="es-ES" sz="3600" dirty="0"/>
          </a:p>
        </p:txBody>
      </p:sp>
      <p:sp>
        <p:nvSpPr>
          <p:cNvPr id="9" name="Rectángulo 8"/>
          <p:cNvSpPr/>
          <p:nvPr/>
        </p:nvSpPr>
        <p:spPr>
          <a:xfrm>
            <a:off x="725072" y="3159355"/>
            <a:ext cx="8085636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Arial"/>
              <a:buChar char="•"/>
            </a:pPr>
            <a:r>
              <a:rPr lang="es-ES" sz="3600" baseline="30000" dirty="0"/>
              <a:t>Es importante invertir el tiempo y los costos ahorrados con la tecnología en el cuidado directo y personalizado de las personas y familias.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839372" y="4674676"/>
            <a:ext cx="80856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Arial"/>
              <a:buChar char="•"/>
            </a:pPr>
            <a:r>
              <a:rPr lang="es-ES" sz="3600" baseline="30000" dirty="0"/>
              <a:t>La</a:t>
            </a:r>
            <a:r>
              <a:rPr lang="es-ES" sz="3600" dirty="0"/>
              <a:t> </a:t>
            </a:r>
            <a:r>
              <a:rPr lang="es-ES" sz="3600" baseline="30000" dirty="0"/>
              <a:t>disciplina de Enfermería se conecta con los avances tecnológicos permeando nuestro quehacer cotidiano guiado por la ciencia y la teoría</a:t>
            </a:r>
          </a:p>
        </p:txBody>
      </p:sp>
    </p:spTree>
    <p:extLst>
      <p:ext uri="{BB962C8B-B14F-4D97-AF65-F5344CB8AC3E}">
        <p14:creationId xmlns:p14="http://schemas.microsoft.com/office/powerpoint/2010/main" val="4452148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103" y="1174750"/>
            <a:ext cx="5612130" cy="37547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/>
          <p:cNvSpPr txBox="1"/>
          <p:nvPr/>
        </p:nvSpPr>
        <p:spPr>
          <a:xfrm>
            <a:off x="3333751" y="5185833"/>
            <a:ext cx="30595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4078742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71501" y="2278334"/>
            <a:ext cx="1534582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/>
              <a:t>Ética</a:t>
            </a:r>
          </a:p>
          <a:p>
            <a:pPr algn="ctr"/>
            <a:r>
              <a:rPr lang="es-ES" dirty="0"/>
              <a:t>Valores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7296402" y="2997421"/>
            <a:ext cx="1643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Juicio </a:t>
            </a:r>
          </a:p>
          <a:p>
            <a:pPr algn="ctr"/>
            <a:r>
              <a:rPr lang="es-E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Discernimiento</a:t>
            </a:r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571501" y="3320587"/>
            <a:ext cx="1534581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/>
              <a:t>Principios </a:t>
            </a:r>
          </a:p>
          <a:p>
            <a:pPr algn="ctr"/>
            <a:r>
              <a:rPr lang="es-ES" dirty="0"/>
              <a:t>Morales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3035606" y="3164417"/>
            <a:ext cx="3496119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/>
              <a:t>Normas y costumbres</a:t>
            </a:r>
          </a:p>
          <a:p>
            <a:pPr algn="ctr"/>
            <a:r>
              <a:rPr lang="es-ES" dirty="0"/>
              <a:t>De la práctica Social  </a:t>
            </a:r>
          </a:p>
          <a:p>
            <a:pPr algn="ctr"/>
            <a:r>
              <a:rPr lang="es-ES" dirty="0"/>
              <a:t>Generaciones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4381500" y="23812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10" name="CuadroTexto 9"/>
          <p:cNvSpPr txBox="1"/>
          <p:nvPr/>
        </p:nvSpPr>
        <p:spPr>
          <a:xfrm>
            <a:off x="3035606" y="2381250"/>
            <a:ext cx="349611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Personalidad de los seres Humanos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2370667" y="652991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cxnSp>
        <p:nvCxnSpPr>
          <p:cNvPr id="3" name="Conector recto de flecha 2"/>
          <p:cNvCxnSpPr/>
          <p:nvPr/>
        </p:nvCxnSpPr>
        <p:spPr>
          <a:xfrm>
            <a:off x="2222500" y="2582333"/>
            <a:ext cx="687917" cy="105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>
            <a:off x="2222500" y="3613150"/>
            <a:ext cx="687917" cy="105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>
            <a:endCxn id="5" idx="1"/>
          </p:cNvCxnSpPr>
          <p:nvPr/>
        </p:nvCxnSpPr>
        <p:spPr>
          <a:xfrm>
            <a:off x="6608485" y="2571749"/>
            <a:ext cx="687917" cy="7488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>
            <a:endCxn id="5" idx="1"/>
          </p:cNvCxnSpPr>
          <p:nvPr/>
        </p:nvCxnSpPr>
        <p:spPr>
          <a:xfrm flipV="1">
            <a:off x="6531725" y="3320587"/>
            <a:ext cx="764677" cy="3054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6098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220787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s-ES" dirty="0"/>
              <a:t>La enseñanza de la ética solo se instruye en la clase magistral del currículo ?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940050"/>
            <a:ext cx="28956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325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329247" y="5397500"/>
            <a:ext cx="8591339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dirty="0"/>
              <a:t>Conocimientos Éticos y ayuda a la resolución de problemas Éticos en la práctica cotidiana. </a:t>
            </a:r>
          </a:p>
          <a:p>
            <a:pPr algn="ctr"/>
            <a:r>
              <a:rPr lang="es-ES" dirty="0"/>
              <a:t>Reconocer lo bueno y lo malo y decidir por lo correcto.</a:t>
            </a: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097485561"/>
              </p:ext>
            </p:extLst>
          </p:nvPr>
        </p:nvGraphicFramePr>
        <p:xfrm>
          <a:off x="1164167" y="497415"/>
          <a:ext cx="6699250" cy="3227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Conector recto de flecha 9"/>
          <p:cNvCxnSpPr/>
          <p:nvPr/>
        </p:nvCxnSpPr>
        <p:spPr>
          <a:xfrm>
            <a:off x="4624917" y="3947583"/>
            <a:ext cx="0" cy="1164167"/>
          </a:xfrm>
          <a:prstGeom prst="straightConnector1">
            <a:avLst/>
          </a:prstGeom>
          <a:ln w="76200" cmpd="sng">
            <a:solidFill>
              <a:srgbClr val="4285F4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344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645291" y="5212835"/>
            <a:ext cx="393265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Responsabilidad del Cuidado Enfermero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5124389" y="4501171"/>
            <a:ext cx="1083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Intimidad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5124389" y="4870503"/>
            <a:ext cx="1229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Autonomía 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5191903" y="5281085"/>
            <a:ext cx="1015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Dignidad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3801473" y="5932501"/>
            <a:ext cx="2975056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Aprendizaje cultural y en casa</a:t>
            </a:r>
          </a:p>
        </p:txBody>
      </p:sp>
      <p:graphicFrame>
        <p:nvGraphicFramePr>
          <p:cNvPr id="18" name="Diagrama 17"/>
          <p:cNvGraphicFramePr/>
          <p:nvPr>
            <p:extLst>
              <p:ext uri="{D42A27DB-BD31-4B8C-83A1-F6EECF244321}">
                <p14:modId xmlns:p14="http://schemas.microsoft.com/office/powerpoint/2010/main" val="3961910596"/>
              </p:ext>
            </p:extLst>
          </p:nvPr>
        </p:nvGraphicFramePr>
        <p:xfrm>
          <a:off x="1600139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Explosión 1 18"/>
          <p:cNvSpPr/>
          <p:nvPr/>
        </p:nvSpPr>
        <p:spPr>
          <a:xfrm>
            <a:off x="1354668" y="5582167"/>
            <a:ext cx="2264832" cy="1093284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Academia</a:t>
            </a:r>
          </a:p>
        </p:txBody>
      </p:sp>
    </p:spTree>
    <p:extLst>
      <p:ext uri="{BB962C8B-B14F-4D97-AF65-F5344CB8AC3E}">
        <p14:creationId xmlns:p14="http://schemas.microsoft.com/office/powerpoint/2010/main" val="1933961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90" y="1292981"/>
            <a:ext cx="7898191" cy="33496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/>
          <p:cNvSpPr txBox="1"/>
          <p:nvPr/>
        </p:nvSpPr>
        <p:spPr>
          <a:xfrm>
            <a:off x="1487629" y="5297714"/>
            <a:ext cx="5863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14 Estudiantes en el 2020 Universidad Católica Santo Toribio</a:t>
            </a:r>
          </a:p>
        </p:txBody>
      </p:sp>
    </p:spTree>
    <p:extLst>
      <p:ext uri="{BB962C8B-B14F-4D97-AF65-F5344CB8AC3E}">
        <p14:creationId xmlns:p14="http://schemas.microsoft.com/office/powerpoint/2010/main" val="1364546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s-ES" dirty="0"/>
              <a:t>Resultados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656167" y="1983085"/>
            <a:ext cx="758825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/>
              <a:t>Componente teórico la mejor manera de enseñar es a través de historias, narrativas, videos y </a:t>
            </a:r>
            <a:r>
              <a:rPr lang="es-ES"/>
              <a:t>casos clínicos</a:t>
            </a:r>
            <a:r>
              <a:rPr lang="es-ES" dirty="0"/>
              <a:t>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656167" y="2893252"/>
            <a:ext cx="758825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/>
              <a:t>La práctica se debe favorecer el contacto con el paciente y la familia donde surgen los dilemas éticos a resolver.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656167" y="3768415"/>
            <a:ext cx="758825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/>
              <a:t>Responsabilidad de asumir los errores, privacidad y consentimiento informado.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56167" y="4481668"/>
            <a:ext cx="758825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/>
              <a:t>Se une el componente católico con el componente ético.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56167" y="5281083"/>
            <a:ext cx="7736416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Desarrollar el componente crítico y reflexivo en relación a los temas éticos de Enfermería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4861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8967766"/>
              </p:ext>
            </p:extLst>
          </p:nvPr>
        </p:nvGraphicFramePr>
        <p:xfrm>
          <a:off x="457200" y="656167"/>
          <a:ext cx="8229600" cy="5651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334163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3768</TotalTime>
  <Words>708</Words>
  <Application>Microsoft Office PowerPoint</Application>
  <PresentationFormat>Presentación en pantalla (4:3)</PresentationFormat>
  <Paragraphs>107</Paragraphs>
  <Slides>24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9" baseType="lpstr">
      <vt:lpstr>Arial</vt:lpstr>
      <vt:lpstr>Britannic Bold</vt:lpstr>
      <vt:lpstr>Calibri</vt:lpstr>
      <vt:lpstr>Roboto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Resultados</vt:lpstr>
      <vt:lpstr>Presentación de PowerPoint</vt:lpstr>
      <vt:lpstr>Bioética en Enfermería</vt:lpstr>
      <vt:lpstr>La ética en el avance tecnológico de la Salud.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Personal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John Edison Cardenas</dc:creator>
  <cp:lastModifiedBy>usuario</cp:lastModifiedBy>
  <cp:revision>31</cp:revision>
  <dcterms:created xsi:type="dcterms:W3CDTF">2024-03-04T20:44:16Z</dcterms:created>
  <dcterms:modified xsi:type="dcterms:W3CDTF">2024-04-25T17:02:37Z</dcterms:modified>
</cp:coreProperties>
</file>