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3"/>
  </p:notesMasterIdLst>
  <p:sldIdLst>
    <p:sldId id="256" r:id="rId2"/>
    <p:sldId id="257" r:id="rId3"/>
    <p:sldId id="280" r:id="rId4"/>
    <p:sldId id="275" r:id="rId5"/>
    <p:sldId id="274" r:id="rId6"/>
    <p:sldId id="276" r:id="rId7"/>
    <p:sldId id="277" r:id="rId8"/>
    <p:sldId id="278" r:id="rId9"/>
    <p:sldId id="279" r:id="rId10"/>
    <p:sldId id="284" r:id="rId11"/>
    <p:sldId id="290" r:id="rId12"/>
    <p:sldId id="265" r:id="rId13"/>
    <p:sldId id="285" r:id="rId14"/>
    <p:sldId id="289" r:id="rId15"/>
    <p:sldId id="262" r:id="rId16"/>
    <p:sldId id="283" r:id="rId17"/>
    <p:sldId id="281" r:id="rId18"/>
    <p:sldId id="266" r:id="rId19"/>
    <p:sldId id="271" r:id="rId20"/>
    <p:sldId id="263" r:id="rId21"/>
    <p:sldId id="287" r:id="rId22"/>
  </p:sldIdLst>
  <p:sldSz cx="9144000" cy="5143500" type="screen16x9"/>
  <p:notesSz cx="6858000" cy="9144000"/>
  <p:embeddedFontLst>
    <p:embeddedFont>
      <p:font typeface="Arial Black" panose="020B0A04020102020204" pitchFamily="34" charset="0"/>
      <p:bold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Garamond" panose="02020404030301010803" pitchFamily="18" charset="0"/>
      <p:regular r:id="rId31"/>
      <p:bold r:id="rId32"/>
      <p:italic r:id="rId33"/>
    </p:embeddedFont>
  </p:embeddedFontLst>
  <p:defaultTextStyle>
    <a:defPPr>
      <a:defRPr lang="x-none"/>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A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218" autoAdjust="0"/>
  </p:normalViewPr>
  <p:slideViewPr>
    <p:cSldViewPr snapToGrid="0">
      <p:cViewPr varScale="1">
        <p:scale>
          <a:sx n="71" d="100"/>
          <a:sy n="71" d="100"/>
        </p:scale>
        <p:origin x="194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699B-2F5F-D64E-A572-43E807F8A650}" type="doc">
      <dgm:prSet loTypeId="urn:microsoft.com/office/officeart/2008/layout/RadialCluster" loCatId="" qsTypeId="urn:microsoft.com/office/officeart/2005/8/quickstyle/simple4" qsCatId="simple" csTypeId="urn:microsoft.com/office/officeart/2005/8/colors/colorful1" csCatId="colorful" phldr="1"/>
      <dgm:spPr/>
      <dgm:t>
        <a:bodyPr/>
        <a:lstStyle/>
        <a:p>
          <a:endParaRPr lang="es-ES"/>
        </a:p>
      </dgm:t>
    </dgm:pt>
    <dgm:pt modelId="{7B2CAC66-4BBD-A047-88D4-7B7164BC2ADE}">
      <dgm:prSet phldrT="[Texto]"/>
      <dgm:spPr/>
      <dgm:t>
        <a:bodyPr/>
        <a:lstStyle/>
        <a:p>
          <a:r>
            <a:rPr lang="es-ES" dirty="0">
              <a:solidFill>
                <a:srgbClr val="000000"/>
              </a:solidFill>
            </a:rPr>
            <a:t>Tecnología y cuidado</a:t>
          </a:r>
        </a:p>
      </dgm:t>
    </dgm:pt>
    <dgm:pt modelId="{C22DDE27-F42E-094A-81D8-6388D69A18F4}" type="parTrans" cxnId="{0DC48C01-6AAF-DD4A-8865-C8CDDA37E73B}">
      <dgm:prSet/>
      <dgm:spPr/>
      <dgm:t>
        <a:bodyPr/>
        <a:lstStyle/>
        <a:p>
          <a:endParaRPr lang="es-ES"/>
        </a:p>
      </dgm:t>
    </dgm:pt>
    <dgm:pt modelId="{5915C723-D04E-9A41-9089-D0EAE41A6854}" type="sibTrans" cxnId="{0DC48C01-6AAF-DD4A-8865-C8CDDA37E73B}">
      <dgm:prSet/>
      <dgm:spPr/>
      <dgm:t>
        <a:bodyPr/>
        <a:lstStyle/>
        <a:p>
          <a:endParaRPr lang="es-ES"/>
        </a:p>
      </dgm:t>
    </dgm:pt>
    <dgm:pt modelId="{3A77DBAA-5C2C-D148-B51E-603B13FC0F42}">
      <dgm:prSet phldrT="[Texto]"/>
      <dgm:spPr/>
      <dgm:t>
        <a:bodyPr/>
        <a:lstStyle/>
        <a:p>
          <a:r>
            <a:rPr lang="es-ES" b="1" dirty="0">
              <a:solidFill>
                <a:srgbClr val="000000"/>
              </a:solidFill>
            </a:rPr>
            <a:t>Divulgación del conocimiento</a:t>
          </a:r>
        </a:p>
      </dgm:t>
    </dgm:pt>
    <dgm:pt modelId="{4D946DB2-E33E-8B46-BC53-467143F11168}" type="parTrans" cxnId="{DC82E9B2-05F1-C24E-B018-59A3CC1DF995}">
      <dgm:prSet/>
      <dgm:spPr/>
      <dgm:t>
        <a:bodyPr/>
        <a:lstStyle/>
        <a:p>
          <a:endParaRPr lang="es-ES"/>
        </a:p>
      </dgm:t>
    </dgm:pt>
    <dgm:pt modelId="{41E7113C-FEC4-AA4C-B719-6BC3CDEFA877}" type="sibTrans" cxnId="{DC82E9B2-05F1-C24E-B018-59A3CC1DF995}">
      <dgm:prSet/>
      <dgm:spPr/>
      <dgm:t>
        <a:bodyPr/>
        <a:lstStyle/>
        <a:p>
          <a:endParaRPr lang="es-ES"/>
        </a:p>
      </dgm:t>
    </dgm:pt>
    <dgm:pt modelId="{32256E86-777F-FF4B-8D13-8F498FB793AB}">
      <dgm:prSet phldrT="[Texto]"/>
      <dgm:spPr/>
      <dgm:t>
        <a:bodyPr/>
        <a:lstStyle/>
        <a:p>
          <a:r>
            <a:rPr lang="es-ES" dirty="0">
              <a:solidFill>
                <a:srgbClr val="000000"/>
              </a:solidFill>
            </a:rPr>
            <a:t>Ahorra tiempo de Enfermería</a:t>
          </a:r>
        </a:p>
      </dgm:t>
    </dgm:pt>
    <dgm:pt modelId="{6BD457AA-5143-5A43-AA14-6BB4A0319143}" type="parTrans" cxnId="{61DC9A0D-B272-1B4B-8267-D47B82DC23BD}">
      <dgm:prSet/>
      <dgm:spPr/>
      <dgm:t>
        <a:bodyPr/>
        <a:lstStyle/>
        <a:p>
          <a:endParaRPr lang="es-ES"/>
        </a:p>
      </dgm:t>
    </dgm:pt>
    <dgm:pt modelId="{D83D1C0C-0F27-494F-BBF1-8BCEB5DFE5D2}" type="sibTrans" cxnId="{61DC9A0D-B272-1B4B-8267-D47B82DC23BD}">
      <dgm:prSet/>
      <dgm:spPr/>
      <dgm:t>
        <a:bodyPr/>
        <a:lstStyle/>
        <a:p>
          <a:endParaRPr lang="es-ES"/>
        </a:p>
      </dgm:t>
    </dgm:pt>
    <dgm:pt modelId="{0FD9E2B8-7629-064A-9356-1F88F9E6DA48}">
      <dgm:prSet phldrT="[Texto]"/>
      <dgm:spPr/>
      <dgm:t>
        <a:bodyPr/>
        <a:lstStyle/>
        <a:p>
          <a:r>
            <a:rPr lang="es-ES" dirty="0">
              <a:solidFill>
                <a:srgbClr val="000000"/>
              </a:solidFill>
            </a:rPr>
            <a:t>Ayuda a adquirir Conocimientos y habilidades</a:t>
          </a:r>
        </a:p>
      </dgm:t>
    </dgm:pt>
    <dgm:pt modelId="{C5B64672-9C7B-704E-B96E-2638860F3F2F}" type="parTrans" cxnId="{AE8AFB91-071D-DE46-AAEF-8FE32B5A7406}">
      <dgm:prSet/>
      <dgm:spPr/>
      <dgm:t>
        <a:bodyPr/>
        <a:lstStyle/>
        <a:p>
          <a:endParaRPr lang="es-ES"/>
        </a:p>
      </dgm:t>
    </dgm:pt>
    <dgm:pt modelId="{4E860B5B-52BD-C841-8D1E-5F54A4401C13}" type="sibTrans" cxnId="{AE8AFB91-071D-DE46-AAEF-8FE32B5A7406}">
      <dgm:prSet/>
      <dgm:spPr/>
      <dgm:t>
        <a:bodyPr/>
        <a:lstStyle/>
        <a:p>
          <a:endParaRPr lang="es-ES"/>
        </a:p>
      </dgm:t>
    </dgm:pt>
    <dgm:pt modelId="{85A7A943-EC88-6D40-9BF3-ADCEADF5AF09}">
      <dgm:prSet phldrT="[Texto]"/>
      <dgm:spPr/>
      <dgm:t>
        <a:bodyPr/>
        <a:lstStyle/>
        <a:p>
          <a:r>
            <a:rPr lang="es-ES" dirty="0">
              <a:solidFill>
                <a:srgbClr val="000000"/>
              </a:solidFill>
            </a:rPr>
            <a:t>Seguridad y calidad de intervenciones de Enfermería</a:t>
          </a:r>
        </a:p>
      </dgm:t>
    </dgm:pt>
    <dgm:pt modelId="{270CF929-DF0E-FD40-9581-C505DD980E2E}" type="parTrans" cxnId="{73E19799-AFF4-3F42-B4B9-FA48C862D3A7}">
      <dgm:prSet/>
      <dgm:spPr/>
      <dgm:t>
        <a:bodyPr/>
        <a:lstStyle/>
        <a:p>
          <a:endParaRPr lang="es-ES"/>
        </a:p>
      </dgm:t>
    </dgm:pt>
    <dgm:pt modelId="{497205E1-69BD-6C4A-9A19-7D2B7FC603BF}" type="sibTrans" cxnId="{73E19799-AFF4-3F42-B4B9-FA48C862D3A7}">
      <dgm:prSet/>
      <dgm:spPr/>
      <dgm:t>
        <a:bodyPr/>
        <a:lstStyle/>
        <a:p>
          <a:endParaRPr lang="es-ES"/>
        </a:p>
      </dgm:t>
    </dgm:pt>
    <dgm:pt modelId="{38BB1216-64AB-1B49-8DF1-E7DAC694E922}" type="pres">
      <dgm:prSet presAssocID="{A40B699B-2F5F-D64E-A572-43E807F8A650}" presName="Name0" presStyleCnt="0">
        <dgm:presLayoutVars>
          <dgm:chMax val="1"/>
          <dgm:chPref val="1"/>
          <dgm:dir/>
          <dgm:animOne val="branch"/>
          <dgm:animLvl val="lvl"/>
        </dgm:presLayoutVars>
      </dgm:prSet>
      <dgm:spPr/>
    </dgm:pt>
    <dgm:pt modelId="{9BDA6779-F67B-1243-B720-774ED5F93BD1}" type="pres">
      <dgm:prSet presAssocID="{7B2CAC66-4BBD-A047-88D4-7B7164BC2ADE}" presName="singleCycle" presStyleCnt="0"/>
      <dgm:spPr/>
    </dgm:pt>
    <dgm:pt modelId="{45BFDC59-A7C6-CE4D-BF6C-40D8C855DA90}" type="pres">
      <dgm:prSet presAssocID="{7B2CAC66-4BBD-A047-88D4-7B7164BC2ADE}" presName="singleCenter" presStyleLbl="node1" presStyleIdx="0" presStyleCnt="5">
        <dgm:presLayoutVars>
          <dgm:chMax val="7"/>
          <dgm:chPref val="7"/>
        </dgm:presLayoutVars>
      </dgm:prSet>
      <dgm:spPr/>
    </dgm:pt>
    <dgm:pt modelId="{11CB9FFA-D7E4-ED45-94D6-84A6E6074FE5}" type="pres">
      <dgm:prSet presAssocID="{4D946DB2-E33E-8B46-BC53-467143F11168}" presName="Name56" presStyleLbl="parChTrans1D2" presStyleIdx="0" presStyleCnt="4"/>
      <dgm:spPr/>
    </dgm:pt>
    <dgm:pt modelId="{F52021D8-9C1F-E243-B594-759D39923B62}" type="pres">
      <dgm:prSet presAssocID="{3A77DBAA-5C2C-D148-B51E-603B13FC0F42}" presName="text0" presStyleLbl="node1" presStyleIdx="1" presStyleCnt="5" custScaleX="289346">
        <dgm:presLayoutVars>
          <dgm:bulletEnabled val="1"/>
        </dgm:presLayoutVars>
      </dgm:prSet>
      <dgm:spPr/>
    </dgm:pt>
    <dgm:pt modelId="{3D7BC03F-6F30-3A4B-A3F5-26A5676065EF}" type="pres">
      <dgm:prSet presAssocID="{6BD457AA-5143-5A43-AA14-6BB4A0319143}" presName="Name56" presStyleLbl="parChTrans1D2" presStyleIdx="1" presStyleCnt="4"/>
      <dgm:spPr/>
    </dgm:pt>
    <dgm:pt modelId="{0F3B77CF-7B83-3847-A247-F0DB619DD5B0}" type="pres">
      <dgm:prSet presAssocID="{32256E86-777F-FF4B-8D13-8F498FB793AB}" presName="text0" presStyleLbl="node1" presStyleIdx="2" presStyleCnt="5" custScaleX="239053" custRadScaleRad="123496">
        <dgm:presLayoutVars>
          <dgm:bulletEnabled val="1"/>
        </dgm:presLayoutVars>
      </dgm:prSet>
      <dgm:spPr/>
    </dgm:pt>
    <dgm:pt modelId="{ABF3EDE0-6637-BB46-982F-27333856187F}" type="pres">
      <dgm:prSet presAssocID="{C5B64672-9C7B-704E-B96E-2638860F3F2F}" presName="Name56" presStyleLbl="parChTrans1D2" presStyleIdx="2" presStyleCnt="4"/>
      <dgm:spPr/>
    </dgm:pt>
    <dgm:pt modelId="{F10311F1-F680-0F4A-AAE0-365B62C674BB}" type="pres">
      <dgm:prSet presAssocID="{0FD9E2B8-7629-064A-9356-1F88F9E6DA48}" presName="text0" presStyleLbl="node1" presStyleIdx="3" presStyleCnt="5" custScaleX="230750">
        <dgm:presLayoutVars>
          <dgm:bulletEnabled val="1"/>
        </dgm:presLayoutVars>
      </dgm:prSet>
      <dgm:spPr/>
    </dgm:pt>
    <dgm:pt modelId="{B4876D00-90C4-364C-84D9-6C2AEA03A56E}" type="pres">
      <dgm:prSet presAssocID="{270CF929-DF0E-FD40-9581-C505DD980E2E}" presName="Name56" presStyleLbl="parChTrans1D2" presStyleIdx="3" presStyleCnt="4"/>
      <dgm:spPr/>
    </dgm:pt>
    <dgm:pt modelId="{DC7CB088-7E7C-D94E-BC5B-07F2231DCC50}" type="pres">
      <dgm:prSet presAssocID="{85A7A943-EC88-6D40-9BF3-ADCEADF5AF09}" presName="text0" presStyleLbl="node1" presStyleIdx="4" presStyleCnt="5" custScaleX="240938" custRadScaleRad="120799">
        <dgm:presLayoutVars>
          <dgm:bulletEnabled val="1"/>
        </dgm:presLayoutVars>
      </dgm:prSet>
      <dgm:spPr/>
    </dgm:pt>
  </dgm:ptLst>
  <dgm:cxnLst>
    <dgm:cxn modelId="{0DC48C01-6AAF-DD4A-8865-C8CDDA37E73B}" srcId="{A40B699B-2F5F-D64E-A572-43E807F8A650}" destId="{7B2CAC66-4BBD-A047-88D4-7B7164BC2ADE}" srcOrd="0" destOrd="0" parTransId="{C22DDE27-F42E-094A-81D8-6388D69A18F4}" sibTransId="{5915C723-D04E-9A41-9089-D0EAE41A6854}"/>
    <dgm:cxn modelId="{61DC9A0D-B272-1B4B-8267-D47B82DC23BD}" srcId="{7B2CAC66-4BBD-A047-88D4-7B7164BC2ADE}" destId="{32256E86-777F-FF4B-8D13-8F498FB793AB}" srcOrd="1" destOrd="0" parTransId="{6BD457AA-5143-5A43-AA14-6BB4A0319143}" sibTransId="{D83D1C0C-0F27-494F-BBF1-8BCEB5DFE5D2}"/>
    <dgm:cxn modelId="{FE67382D-1782-294A-AC6F-794293EE7B58}" type="presOf" srcId="{32256E86-777F-FF4B-8D13-8F498FB793AB}" destId="{0F3B77CF-7B83-3847-A247-F0DB619DD5B0}" srcOrd="0" destOrd="0" presId="urn:microsoft.com/office/officeart/2008/layout/RadialCluster"/>
    <dgm:cxn modelId="{6C76953B-15A9-0540-BECE-BADBA0D15F63}" type="presOf" srcId="{C5B64672-9C7B-704E-B96E-2638860F3F2F}" destId="{ABF3EDE0-6637-BB46-982F-27333856187F}" srcOrd="0" destOrd="0" presId="urn:microsoft.com/office/officeart/2008/layout/RadialCluster"/>
    <dgm:cxn modelId="{299B3A46-DD20-6648-9805-8B23BAAD2FCF}" type="presOf" srcId="{A40B699B-2F5F-D64E-A572-43E807F8A650}" destId="{38BB1216-64AB-1B49-8DF1-E7DAC694E922}" srcOrd="0" destOrd="0" presId="urn:microsoft.com/office/officeart/2008/layout/RadialCluster"/>
    <dgm:cxn modelId="{0876AE8F-9F1A-7345-9677-117684E685F3}" type="presOf" srcId="{6BD457AA-5143-5A43-AA14-6BB4A0319143}" destId="{3D7BC03F-6F30-3A4B-A3F5-26A5676065EF}" srcOrd="0" destOrd="0" presId="urn:microsoft.com/office/officeart/2008/layout/RadialCluster"/>
    <dgm:cxn modelId="{AE8AFB91-071D-DE46-AAEF-8FE32B5A7406}" srcId="{7B2CAC66-4BBD-A047-88D4-7B7164BC2ADE}" destId="{0FD9E2B8-7629-064A-9356-1F88F9E6DA48}" srcOrd="2" destOrd="0" parTransId="{C5B64672-9C7B-704E-B96E-2638860F3F2F}" sibTransId="{4E860B5B-52BD-C841-8D1E-5F54A4401C13}"/>
    <dgm:cxn modelId="{73E19799-AFF4-3F42-B4B9-FA48C862D3A7}" srcId="{7B2CAC66-4BBD-A047-88D4-7B7164BC2ADE}" destId="{85A7A943-EC88-6D40-9BF3-ADCEADF5AF09}" srcOrd="3" destOrd="0" parTransId="{270CF929-DF0E-FD40-9581-C505DD980E2E}" sibTransId="{497205E1-69BD-6C4A-9A19-7D2B7FC603BF}"/>
    <dgm:cxn modelId="{06CBBF9C-7E91-124B-873D-678439F0DE0A}" type="presOf" srcId="{3A77DBAA-5C2C-D148-B51E-603B13FC0F42}" destId="{F52021D8-9C1F-E243-B594-759D39923B62}" srcOrd="0" destOrd="0" presId="urn:microsoft.com/office/officeart/2008/layout/RadialCluster"/>
    <dgm:cxn modelId="{2A7ED8A5-9050-5447-BC28-5890B1C9809D}" type="presOf" srcId="{7B2CAC66-4BBD-A047-88D4-7B7164BC2ADE}" destId="{45BFDC59-A7C6-CE4D-BF6C-40D8C855DA90}" srcOrd="0" destOrd="0" presId="urn:microsoft.com/office/officeart/2008/layout/RadialCluster"/>
    <dgm:cxn modelId="{4A937EAA-9C60-C542-AFD1-6D127A3B5ECD}" type="presOf" srcId="{4D946DB2-E33E-8B46-BC53-467143F11168}" destId="{11CB9FFA-D7E4-ED45-94D6-84A6E6074FE5}" srcOrd="0" destOrd="0" presId="urn:microsoft.com/office/officeart/2008/layout/RadialCluster"/>
    <dgm:cxn modelId="{14275CAD-7EB8-AE4C-B08A-1F3C91FE26E7}" type="presOf" srcId="{0FD9E2B8-7629-064A-9356-1F88F9E6DA48}" destId="{F10311F1-F680-0F4A-AAE0-365B62C674BB}" srcOrd="0" destOrd="0" presId="urn:microsoft.com/office/officeart/2008/layout/RadialCluster"/>
    <dgm:cxn modelId="{DC82E9B2-05F1-C24E-B018-59A3CC1DF995}" srcId="{7B2CAC66-4BBD-A047-88D4-7B7164BC2ADE}" destId="{3A77DBAA-5C2C-D148-B51E-603B13FC0F42}" srcOrd="0" destOrd="0" parTransId="{4D946DB2-E33E-8B46-BC53-467143F11168}" sibTransId="{41E7113C-FEC4-AA4C-B719-6BC3CDEFA877}"/>
    <dgm:cxn modelId="{4E6F03C9-FA50-9A42-A852-7BA12B9B3A7A}" type="presOf" srcId="{85A7A943-EC88-6D40-9BF3-ADCEADF5AF09}" destId="{DC7CB088-7E7C-D94E-BC5B-07F2231DCC50}" srcOrd="0" destOrd="0" presId="urn:microsoft.com/office/officeart/2008/layout/RadialCluster"/>
    <dgm:cxn modelId="{D3DE1AEB-718D-814F-B11A-E3BA3F3DFC5A}" type="presOf" srcId="{270CF929-DF0E-FD40-9581-C505DD980E2E}" destId="{B4876D00-90C4-364C-84D9-6C2AEA03A56E}" srcOrd="0" destOrd="0" presId="urn:microsoft.com/office/officeart/2008/layout/RadialCluster"/>
    <dgm:cxn modelId="{59E0CFA3-8DF0-EF4E-8142-2A34F64E612B}" type="presParOf" srcId="{38BB1216-64AB-1B49-8DF1-E7DAC694E922}" destId="{9BDA6779-F67B-1243-B720-774ED5F93BD1}" srcOrd="0" destOrd="0" presId="urn:microsoft.com/office/officeart/2008/layout/RadialCluster"/>
    <dgm:cxn modelId="{9BB30DD7-FCEC-7E4C-932C-F957976DC72B}" type="presParOf" srcId="{9BDA6779-F67B-1243-B720-774ED5F93BD1}" destId="{45BFDC59-A7C6-CE4D-BF6C-40D8C855DA90}" srcOrd="0" destOrd="0" presId="urn:microsoft.com/office/officeart/2008/layout/RadialCluster"/>
    <dgm:cxn modelId="{8453EEDA-618F-5746-9F02-71CB5B302876}" type="presParOf" srcId="{9BDA6779-F67B-1243-B720-774ED5F93BD1}" destId="{11CB9FFA-D7E4-ED45-94D6-84A6E6074FE5}" srcOrd="1" destOrd="0" presId="urn:microsoft.com/office/officeart/2008/layout/RadialCluster"/>
    <dgm:cxn modelId="{72D93B6C-698E-EF40-87F3-B99E4CD012AE}" type="presParOf" srcId="{9BDA6779-F67B-1243-B720-774ED5F93BD1}" destId="{F52021D8-9C1F-E243-B594-759D39923B62}" srcOrd="2" destOrd="0" presId="urn:microsoft.com/office/officeart/2008/layout/RadialCluster"/>
    <dgm:cxn modelId="{DBA6C1C5-E624-9843-B998-749B315B6B90}" type="presParOf" srcId="{9BDA6779-F67B-1243-B720-774ED5F93BD1}" destId="{3D7BC03F-6F30-3A4B-A3F5-26A5676065EF}" srcOrd="3" destOrd="0" presId="urn:microsoft.com/office/officeart/2008/layout/RadialCluster"/>
    <dgm:cxn modelId="{DAB5E365-EA99-014D-8288-C29B5FCE942F}" type="presParOf" srcId="{9BDA6779-F67B-1243-B720-774ED5F93BD1}" destId="{0F3B77CF-7B83-3847-A247-F0DB619DD5B0}" srcOrd="4" destOrd="0" presId="urn:microsoft.com/office/officeart/2008/layout/RadialCluster"/>
    <dgm:cxn modelId="{5BDBA7C8-E5B8-0C4C-BFD3-EA77807D2940}" type="presParOf" srcId="{9BDA6779-F67B-1243-B720-774ED5F93BD1}" destId="{ABF3EDE0-6637-BB46-982F-27333856187F}" srcOrd="5" destOrd="0" presId="urn:microsoft.com/office/officeart/2008/layout/RadialCluster"/>
    <dgm:cxn modelId="{AC5FE793-4033-1F4D-9F5C-A6D98F908B0A}" type="presParOf" srcId="{9BDA6779-F67B-1243-B720-774ED5F93BD1}" destId="{F10311F1-F680-0F4A-AAE0-365B62C674BB}" srcOrd="6" destOrd="0" presId="urn:microsoft.com/office/officeart/2008/layout/RadialCluster"/>
    <dgm:cxn modelId="{1320B215-AFA9-6643-B0AE-637C4C787F0B}" type="presParOf" srcId="{9BDA6779-F67B-1243-B720-774ED5F93BD1}" destId="{B4876D00-90C4-364C-84D9-6C2AEA03A56E}" srcOrd="7" destOrd="0" presId="urn:microsoft.com/office/officeart/2008/layout/RadialCluster"/>
    <dgm:cxn modelId="{94D890D3-25C4-E94C-BFCC-EE65886975C6}" type="presParOf" srcId="{9BDA6779-F67B-1243-B720-774ED5F93BD1}" destId="{DC7CB088-7E7C-D94E-BC5B-07F2231DCC50}"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89FB03-5DE1-B343-BDF7-817D88C43073}" type="doc">
      <dgm:prSet loTypeId="urn:microsoft.com/office/officeart/2005/8/layout/cycle7" loCatId="" qsTypeId="urn:microsoft.com/office/officeart/2005/8/quickstyle/simple4" qsCatId="simple" csTypeId="urn:microsoft.com/office/officeart/2005/8/colors/colorful3" csCatId="colorful" phldr="1"/>
      <dgm:spPr/>
      <dgm:t>
        <a:bodyPr/>
        <a:lstStyle/>
        <a:p>
          <a:endParaRPr lang="es-ES"/>
        </a:p>
      </dgm:t>
    </dgm:pt>
    <dgm:pt modelId="{39783957-3AAB-B64A-9BE9-5617735DAB8E}">
      <dgm:prSet phldrT="[Texto]"/>
      <dgm:spPr/>
      <dgm:t>
        <a:bodyPr/>
        <a:lstStyle/>
        <a:p>
          <a:r>
            <a:rPr lang="es-ES" dirty="0"/>
            <a:t>Ética en Enfermería</a:t>
          </a:r>
        </a:p>
      </dgm:t>
    </dgm:pt>
    <dgm:pt modelId="{6CEE29AD-16A5-304B-8E1F-27D224F33494}" type="parTrans" cxnId="{569C73F7-387C-F740-8295-272126FB264E}">
      <dgm:prSet/>
      <dgm:spPr/>
      <dgm:t>
        <a:bodyPr/>
        <a:lstStyle/>
        <a:p>
          <a:endParaRPr lang="es-ES"/>
        </a:p>
      </dgm:t>
    </dgm:pt>
    <dgm:pt modelId="{9C0AD9AA-8B3D-414D-9040-A5A05C684848}" type="sibTrans" cxnId="{569C73F7-387C-F740-8295-272126FB264E}">
      <dgm:prSet/>
      <dgm:spPr/>
      <dgm:t>
        <a:bodyPr/>
        <a:lstStyle/>
        <a:p>
          <a:endParaRPr lang="es-ES"/>
        </a:p>
      </dgm:t>
    </dgm:pt>
    <dgm:pt modelId="{BD476EA4-DE3F-4647-85A2-31C8DC0E454A}">
      <dgm:prSet phldrT="[Texto]"/>
      <dgm:spPr/>
      <dgm:t>
        <a:bodyPr/>
        <a:lstStyle/>
        <a:p>
          <a:r>
            <a:rPr lang="es-ES" dirty="0"/>
            <a:t>IA y la </a:t>
          </a:r>
          <a:r>
            <a:rPr lang="es-ES" dirty="0" err="1"/>
            <a:t>TICs</a:t>
          </a:r>
          <a:endParaRPr lang="es-ES" dirty="0"/>
        </a:p>
      </dgm:t>
    </dgm:pt>
    <dgm:pt modelId="{9A22B9EF-6FC4-CB4A-86BF-D5F0ED9F6851}" type="parTrans" cxnId="{329D0F13-165D-2B4C-B2E3-132BA7BE3062}">
      <dgm:prSet/>
      <dgm:spPr/>
      <dgm:t>
        <a:bodyPr/>
        <a:lstStyle/>
        <a:p>
          <a:endParaRPr lang="es-ES"/>
        </a:p>
      </dgm:t>
    </dgm:pt>
    <dgm:pt modelId="{B3B60D3D-5741-554E-9E57-B0792BFBA7F7}" type="sibTrans" cxnId="{329D0F13-165D-2B4C-B2E3-132BA7BE3062}">
      <dgm:prSet/>
      <dgm:spPr/>
      <dgm:t>
        <a:bodyPr/>
        <a:lstStyle/>
        <a:p>
          <a:endParaRPr lang="es-ES"/>
        </a:p>
      </dgm:t>
    </dgm:pt>
    <dgm:pt modelId="{1AC286C3-035A-E046-B1F8-6145DE7946E0}">
      <dgm:prSet phldrT="[Texto]"/>
      <dgm:spPr/>
      <dgm:t>
        <a:bodyPr/>
        <a:lstStyle/>
        <a:p>
          <a:r>
            <a:rPr lang="es-ES" dirty="0"/>
            <a:t>Cuidado de los pacientes</a:t>
          </a:r>
        </a:p>
      </dgm:t>
    </dgm:pt>
    <dgm:pt modelId="{F6CD5012-C105-5649-AB81-166F5F80601E}" type="parTrans" cxnId="{87AC014C-C218-034E-B4C5-22106739F0C2}">
      <dgm:prSet/>
      <dgm:spPr/>
      <dgm:t>
        <a:bodyPr/>
        <a:lstStyle/>
        <a:p>
          <a:endParaRPr lang="es-ES"/>
        </a:p>
      </dgm:t>
    </dgm:pt>
    <dgm:pt modelId="{3802EDD6-97DB-8F4F-A59E-0D27A31319AB}" type="sibTrans" cxnId="{87AC014C-C218-034E-B4C5-22106739F0C2}">
      <dgm:prSet/>
      <dgm:spPr/>
      <dgm:t>
        <a:bodyPr/>
        <a:lstStyle/>
        <a:p>
          <a:endParaRPr lang="es-ES"/>
        </a:p>
      </dgm:t>
    </dgm:pt>
    <dgm:pt modelId="{B2DE9CF5-CEA1-6945-ACE1-DE6BAACF52EE}" type="pres">
      <dgm:prSet presAssocID="{A489FB03-5DE1-B343-BDF7-817D88C43073}" presName="Name0" presStyleCnt="0">
        <dgm:presLayoutVars>
          <dgm:dir/>
          <dgm:resizeHandles val="exact"/>
        </dgm:presLayoutVars>
      </dgm:prSet>
      <dgm:spPr/>
    </dgm:pt>
    <dgm:pt modelId="{10ACB05C-8C5D-1944-8A34-91CC1023E093}" type="pres">
      <dgm:prSet presAssocID="{39783957-3AAB-B64A-9BE9-5617735DAB8E}" presName="node" presStyleLbl="node1" presStyleIdx="0" presStyleCnt="3">
        <dgm:presLayoutVars>
          <dgm:bulletEnabled val="1"/>
        </dgm:presLayoutVars>
      </dgm:prSet>
      <dgm:spPr/>
    </dgm:pt>
    <dgm:pt modelId="{7A63307B-8243-E142-A9FF-31C0ACDC4CA6}" type="pres">
      <dgm:prSet presAssocID="{9C0AD9AA-8B3D-414D-9040-A5A05C684848}" presName="sibTrans" presStyleLbl="sibTrans2D1" presStyleIdx="0" presStyleCnt="3"/>
      <dgm:spPr/>
    </dgm:pt>
    <dgm:pt modelId="{C5612D86-6372-D946-B0C9-C452A9EA67D1}" type="pres">
      <dgm:prSet presAssocID="{9C0AD9AA-8B3D-414D-9040-A5A05C684848}" presName="connectorText" presStyleLbl="sibTrans2D1" presStyleIdx="0" presStyleCnt="3"/>
      <dgm:spPr/>
    </dgm:pt>
    <dgm:pt modelId="{DD8EF950-7A23-F041-A3B7-A4509D04D54F}" type="pres">
      <dgm:prSet presAssocID="{BD476EA4-DE3F-4647-85A2-31C8DC0E454A}" presName="node" presStyleLbl="node1" presStyleIdx="1" presStyleCnt="3">
        <dgm:presLayoutVars>
          <dgm:bulletEnabled val="1"/>
        </dgm:presLayoutVars>
      </dgm:prSet>
      <dgm:spPr/>
    </dgm:pt>
    <dgm:pt modelId="{574A7B63-5FDD-064E-B288-8E8097890051}" type="pres">
      <dgm:prSet presAssocID="{B3B60D3D-5741-554E-9E57-B0792BFBA7F7}" presName="sibTrans" presStyleLbl="sibTrans2D1" presStyleIdx="1" presStyleCnt="3"/>
      <dgm:spPr/>
    </dgm:pt>
    <dgm:pt modelId="{3D991094-0C56-CC4A-BCAA-69F02C55CD4F}" type="pres">
      <dgm:prSet presAssocID="{B3B60D3D-5741-554E-9E57-B0792BFBA7F7}" presName="connectorText" presStyleLbl="sibTrans2D1" presStyleIdx="1" presStyleCnt="3"/>
      <dgm:spPr/>
    </dgm:pt>
    <dgm:pt modelId="{9CAE7BA8-3C1E-8042-B441-FECDF83E63F4}" type="pres">
      <dgm:prSet presAssocID="{1AC286C3-035A-E046-B1F8-6145DE7946E0}" presName="node" presStyleLbl="node1" presStyleIdx="2" presStyleCnt="3">
        <dgm:presLayoutVars>
          <dgm:bulletEnabled val="1"/>
        </dgm:presLayoutVars>
      </dgm:prSet>
      <dgm:spPr/>
    </dgm:pt>
    <dgm:pt modelId="{1FE74B65-D164-0D41-8FA2-1354450B6170}" type="pres">
      <dgm:prSet presAssocID="{3802EDD6-97DB-8F4F-A59E-0D27A31319AB}" presName="sibTrans" presStyleLbl="sibTrans2D1" presStyleIdx="2" presStyleCnt="3"/>
      <dgm:spPr/>
    </dgm:pt>
    <dgm:pt modelId="{CBCB44B8-5057-7C47-8AC7-BC3BAA939A8E}" type="pres">
      <dgm:prSet presAssocID="{3802EDD6-97DB-8F4F-A59E-0D27A31319AB}" presName="connectorText" presStyleLbl="sibTrans2D1" presStyleIdx="2" presStyleCnt="3"/>
      <dgm:spPr/>
    </dgm:pt>
  </dgm:ptLst>
  <dgm:cxnLst>
    <dgm:cxn modelId="{329D0F13-165D-2B4C-B2E3-132BA7BE3062}" srcId="{A489FB03-5DE1-B343-BDF7-817D88C43073}" destId="{BD476EA4-DE3F-4647-85A2-31C8DC0E454A}" srcOrd="1" destOrd="0" parTransId="{9A22B9EF-6FC4-CB4A-86BF-D5F0ED9F6851}" sibTransId="{B3B60D3D-5741-554E-9E57-B0792BFBA7F7}"/>
    <dgm:cxn modelId="{FCB1A516-573E-314D-915A-2A5CF729D300}" type="presOf" srcId="{3802EDD6-97DB-8F4F-A59E-0D27A31319AB}" destId="{1FE74B65-D164-0D41-8FA2-1354450B6170}" srcOrd="0" destOrd="0" presId="urn:microsoft.com/office/officeart/2005/8/layout/cycle7"/>
    <dgm:cxn modelId="{75490662-1389-524A-B7AC-B905AAEA932E}" type="presOf" srcId="{B3B60D3D-5741-554E-9E57-B0792BFBA7F7}" destId="{3D991094-0C56-CC4A-BCAA-69F02C55CD4F}" srcOrd="1" destOrd="0" presId="urn:microsoft.com/office/officeart/2005/8/layout/cycle7"/>
    <dgm:cxn modelId="{CB0A7563-0912-E240-B687-BD0E01B1FA33}" type="presOf" srcId="{39783957-3AAB-B64A-9BE9-5617735DAB8E}" destId="{10ACB05C-8C5D-1944-8A34-91CC1023E093}" srcOrd="0" destOrd="0" presId="urn:microsoft.com/office/officeart/2005/8/layout/cycle7"/>
    <dgm:cxn modelId="{10959769-2016-9C4F-9D5B-DFA86129DF95}" type="presOf" srcId="{9C0AD9AA-8B3D-414D-9040-A5A05C684848}" destId="{7A63307B-8243-E142-A9FF-31C0ACDC4CA6}" srcOrd="0" destOrd="0" presId="urn:microsoft.com/office/officeart/2005/8/layout/cycle7"/>
    <dgm:cxn modelId="{87AC014C-C218-034E-B4C5-22106739F0C2}" srcId="{A489FB03-5DE1-B343-BDF7-817D88C43073}" destId="{1AC286C3-035A-E046-B1F8-6145DE7946E0}" srcOrd="2" destOrd="0" parTransId="{F6CD5012-C105-5649-AB81-166F5F80601E}" sibTransId="{3802EDD6-97DB-8F4F-A59E-0D27A31319AB}"/>
    <dgm:cxn modelId="{755401A8-2FEC-0F4A-9BFE-6F46582DE2BC}" type="presOf" srcId="{3802EDD6-97DB-8F4F-A59E-0D27A31319AB}" destId="{CBCB44B8-5057-7C47-8AC7-BC3BAA939A8E}" srcOrd="1" destOrd="0" presId="urn:microsoft.com/office/officeart/2005/8/layout/cycle7"/>
    <dgm:cxn modelId="{A1D91DA8-35BB-F545-A284-01E1C49C34CA}" type="presOf" srcId="{BD476EA4-DE3F-4647-85A2-31C8DC0E454A}" destId="{DD8EF950-7A23-F041-A3B7-A4509D04D54F}" srcOrd="0" destOrd="0" presId="urn:microsoft.com/office/officeart/2005/8/layout/cycle7"/>
    <dgm:cxn modelId="{44A91FB4-49F8-FE4B-8CE0-313063C2A512}" type="presOf" srcId="{9C0AD9AA-8B3D-414D-9040-A5A05C684848}" destId="{C5612D86-6372-D946-B0C9-C452A9EA67D1}" srcOrd="1" destOrd="0" presId="urn:microsoft.com/office/officeart/2005/8/layout/cycle7"/>
    <dgm:cxn modelId="{8D5C8CB9-1190-FE4A-B6EF-41D1AB7D6A08}" type="presOf" srcId="{B3B60D3D-5741-554E-9E57-B0792BFBA7F7}" destId="{574A7B63-5FDD-064E-B288-8E8097890051}" srcOrd="0" destOrd="0" presId="urn:microsoft.com/office/officeart/2005/8/layout/cycle7"/>
    <dgm:cxn modelId="{9ABD05DA-482D-A047-AF2F-235F85B555F9}" type="presOf" srcId="{A489FB03-5DE1-B343-BDF7-817D88C43073}" destId="{B2DE9CF5-CEA1-6945-ACE1-DE6BAACF52EE}" srcOrd="0" destOrd="0" presId="urn:microsoft.com/office/officeart/2005/8/layout/cycle7"/>
    <dgm:cxn modelId="{9CD107E9-FEC7-0340-855C-486A997A8C98}" type="presOf" srcId="{1AC286C3-035A-E046-B1F8-6145DE7946E0}" destId="{9CAE7BA8-3C1E-8042-B441-FECDF83E63F4}" srcOrd="0" destOrd="0" presId="urn:microsoft.com/office/officeart/2005/8/layout/cycle7"/>
    <dgm:cxn modelId="{569C73F7-387C-F740-8295-272126FB264E}" srcId="{A489FB03-5DE1-B343-BDF7-817D88C43073}" destId="{39783957-3AAB-B64A-9BE9-5617735DAB8E}" srcOrd="0" destOrd="0" parTransId="{6CEE29AD-16A5-304B-8E1F-27D224F33494}" sibTransId="{9C0AD9AA-8B3D-414D-9040-A5A05C684848}"/>
    <dgm:cxn modelId="{3DCCA94F-2D25-3A46-84B3-0682E744B52A}" type="presParOf" srcId="{B2DE9CF5-CEA1-6945-ACE1-DE6BAACF52EE}" destId="{10ACB05C-8C5D-1944-8A34-91CC1023E093}" srcOrd="0" destOrd="0" presId="urn:microsoft.com/office/officeart/2005/8/layout/cycle7"/>
    <dgm:cxn modelId="{03BF0B09-2588-7047-8221-5942697983CB}" type="presParOf" srcId="{B2DE9CF5-CEA1-6945-ACE1-DE6BAACF52EE}" destId="{7A63307B-8243-E142-A9FF-31C0ACDC4CA6}" srcOrd="1" destOrd="0" presId="urn:microsoft.com/office/officeart/2005/8/layout/cycle7"/>
    <dgm:cxn modelId="{AAC01DC2-E0D9-BA49-9C12-AEBCE6449788}" type="presParOf" srcId="{7A63307B-8243-E142-A9FF-31C0ACDC4CA6}" destId="{C5612D86-6372-D946-B0C9-C452A9EA67D1}" srcOrd="0" destOrd="0" presId="urn:microsoft.com/office/officeart/2005/8/layout/cycle7"/>
    <dgm:cxn modelId="{3F991CAE-6B54-F44F-9258-FD6D0712797D}" type="presParOf" srcId="{B2DE9CF5-CEA1-6945-ACE1-DE6BAACF52EE}" destId="{DD8EF950-7A23-F041-A3B7-A4509D04D54F}" srcOrd="2" destOrd="0" presId="urn:microsoft.com/office/officeart/2005/8/layout/cycle7"/>
    <dgm:cxn modelId="{24BFCEF2-4D3A-764B-8773-5B17D52CEAC1}" type="presParOf" srcId="{B2DE9CF5-CEA1-6945-ACE1-DE6BAACF52EE}" destId="{574A7B63-5FDD-064E-B288-8E8097890051}" srcOrd="3" destOrd="0" presId="urn:microsoft.com/office/officeart/2005/8/layout/cycle7"/>
    <dgm:cxn modelId="{DC2D1728-C131-9248-8C49-D4EB7FDB70AE}" type="presParOf" srcId="{574A7B63-5FDD-064E-B288-8E8097890051}" destId="{3D991094-0C56-CC4A-BCAA-69F02C55CD4F}" srcOrd="0" destOrd="0" presId="urn:microsoft.com/office/officeart/2005/8/layout/cycle7"/>
    <dgm:cxn modelId="{44F6F9C5-225B-844C-8E23-7F87955751E5}" type="presParOf" srcId="{B2DE9CF5-CEA1-6945-ACE1-DE6BAACF52EE}" destId="{9CAE7BA8-3C1E-8042-B441-FECDF83E63F4}" srcOrd="4" destOrd="0" presId="urn:microsoft.com/office/officeart/2005/8/layout/cycle7"/>
    <dgm:cxn modelId="{7EDD6C68-D181-B242-AF1C-281614C04299}" type="presParOf" srcId="{B2DE9CF5-CEA1-6945-ACE1-DE6BAACF52EE}" destId="{1FE74B65-D164-0D41-8FA2-1354450B6170}" srcOrd="5" destOrd="0" presId="urn:microsoft.com/office/officeart/2005/8/layout/cycle7"/>
    <dgm:cxn modelId="{714A3485-0215-9642-A935-8206210C4489}" type="presParOf" srcId="{1FE74B65-D164-0D41-8FA2-1354450B6170}" destId="{CBCB44B8-5057-7C47-8AC7-BC3BAA939A8E}"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FDC59-A7C6-CE4D-BF6C-40D8C855DA90}">
      <dsp:nvSpPr>
        <dsp:cNvPr id="0" name=""/>
        <dsp:cNvSpPr/>
      </dsp:nvSpPr>
      <dsp:spPr>
        <a:xfrm>
          <a:off x="3147952" y="1023815"/>
          <a:ext cx="877556" cy="87755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s-ES" sz="1300" kern="1200" dirty="0">
              <a:solidFill>
                <a:srgbClr val="000000"/>
              </a:solidFill>
            </a:rPr>
            <a:t>Tecnología y cuidado</a:t>
          </a:r>
        </a:p>
      </dsp:txBody>
      <dsp:txXfrm>
        <a:off x="3190791" y="1066654"/>
        <a:ext cx="791878" cy="791878"/>
      </dsp:txXfrm>
    </dsp:sp>
    <dsp:sp modelId="{11CB9FFA-D7E4-ED45-94D6-84A6E6074FE5}">
      <dsp:nvSpPr>
        <dsp:cNvPr id="0" name=""/>
        <dsp:cNvSpPr/>
      </dsp:nvSpPr>
      <dsp:spPr>
        <a:xfrm rot="16200000">
          <a:off x="3368929" y="806014"/>
          <a:ext cx="435601" cy="0"/>
        </a:xfrm>
        <a:custGeom>
          <a:avLst/>
          <a:gdLst/>
          <a:ahLst/>
          <a:cxnLst/>
          <a:rect l="0" t="0" r="0" b="0"/>
          <a:pathLst>
            <a:path>
              <a:moveTo>
                <a:pt x="0" y="0"/>
              </a:moveTo>
              <a:lnTo>
                <a:pt x="435601"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52021D8-9C1F-E243-B594-759D39923B62}">
      <dsp:nvSpPr>
        <dsp:cNvPr id="0" name=""/>
        <dsp:cNvSpPr/>
      </dsp:nvSpPr>
      <dsp:spPr>
        <a:xfrm>
          <a:off x="2736106" y="251"/>
          <a:ext cx="1701246" cy="58796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rgbClr val="000000"/>
              </a:solidFill>
            </a:rPr>
            <a:t>Divulgación del conocimiento</a:t>
          </a:r>
        </a:p>
      </dsp:txBody>
      <dsp:txXfrm>
        <a:off x="2764808" y="28953"/>
        <a:ext cx="1643842" cy="530558"/>
      </dsp:txXfrm>
    </dsp:sp>
    <dsp:sp modelId="{3D7BC03F-6F30-3A4B-A3F5-26A5676065EF}">
      <dsp:nvSpPr>
        <dsp:cNvPr id="0" name=""/>
        <dsp:cNvSpPr/>
      </dsp:nvSpPr>
      <dsp:spPr>
        <a:xfrm>
          <a:off x="4025508" y="1462593"/>
          <a:ext cx="301329" cy="0"/>
        </a:xfrm>
        <a:custGeom>
          <a:avLst/>
          <a:gdLst/>
          <a:ahLst/>
          <a:cxnLst/>
          <a:rect l="0" t="0" r="0" b="0"/>
          <a:pathLst>
            <a:path>
              <a:moveTo>
                <a:pt x="0" y="0"/>
              </a:moveTo>
              <a:lnTo>
                <a:pt x="301329"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F3B77CF-7B83-3847-A247-F0DB619DD5B0}">
      <dsp:nvSpPr>
        <dsp:cNvPr id="0" name=""/>
        <dsp:cNvSpPr/>
      </dsp:nvSpPr>
      <dsp:spPr>
        <a:xfrm>
          <a:off x="4326838" y="1168612"/>
          <a:ext cx="1405542" cy="58796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rgbClr val="000000"/>
              </a:solidFill>
            </a:rPr>
            <a:t>Ahorra tiempo de Enfermería</a:t>
          </a:r>
        </a:p>
      </dsp:txBody>
      <dsp:txXfrm>
        <a:off x="4355540" y="1197314"/>
        <a:ext cx="1348138" cy="530558"/>
      </dsp:txXfrm>
    </dsp:sp>
    <dsp:sp modelId="{ABF3EDE0-6637-BB46-982F-27333856187F}">
      <dsp:nvSpPr>
        <dsp:cNvPr id="0" name=""/>
        <dsp:cNvSpPr/>
      </dsp:nvSpPr>
      <dsp:spPr>
        <a:xfrm rot="5400000">
          <a:off x="3368929" y="2119173"/>
          <a:ext cx="435601" cy="0"/>
        </a:xfrm>
        <a:custGeom>
          <a:avLst/>
          <a:gdLst/>
          <a:ahLst/>
          <a:cxnLst/>
          <a:rect l="0" t="0" r="0" b="0"/>
          <a:pathLst>
            <a:path>
              <a:moveTo>
                <a:pt x="0" y="0"/>
              </a:moveTo>
              <a:lnTo>
                <a:pt x="435601"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0311F1-F680-0F4A-AAE0-365B62C674BB}">
      <dsp:nvSpPr>
        <dsp:cNvPr id="0" name=""/>
        <dsp:cNvSpPr/>
      </dsp:nvSpPr>
      <dsp:spPr>
        <a:xfrm>
          <a:off x="2908368" y="2336973"/>
          <a:ext cx="1356724" cy="58796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s-ES" sz="1100" kern="1200" dirty="0">
              <a:solidFill>
                <a:srgbClr val="000000"/>
              </a:solidFill>
            </a:rPr>
            <a:t>Ayuda a adquirir Conocimientos y habilidades</a:t>
          </a:r>
        </a:p>
      </dsp:txBody>
      <dsp:txXfrm>
        <a:off x="2937070" y="2365675"/>
        <a:ext cx="1299320" cy="530558"/>
      </dsp:txXfrm>
    </dsp:sp>
    <dsp:sp modelId="{B4876D00-90C4-364C-84D9-6C2AEA03A56E}">
      <dsp:nvSpPr>
        <dsp:cNvPr id="0" name=""/>
        <dsp:cNvSpPr/>
      </dsp:nvSpPr>
      <dsp:spPr>
        <a:xfrm rot="10800000">
          <a:off x="2883674" y="1462594"/>
          <a:ext cx="264277" cy="0"/>
        </a:xfrm>
        <a:custGeom>
          <a:avLst/>
          <a:gdLst/>
          <a:ahLst/>
          <a:cxnLst/>
          <a:rect l="0" t="0" r="0" b="0"/>
          <a:pathLst>
            <a:path>
              <a:moveTo>
                <a:pt x="0" y="0"/>
              </a:moveTo>
              <a:lnTo>
                <a:pt x="264277"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7CB088-7E7C-D94E-BC5B-07F2231DCC50}">
      <dsp:nvSpPr>
        <dsp:cNvPr id="0" name=""/>
        <dsp:cNvSpPr/>
      </dsp:nvSpPr>
      <dsp:spPr>
        <a:xfrm>
          <a:off x="1467048" y="1168612"/>
          <a:ext cx="1416625" cy="587962"/>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s-ES" sz="1100" kern="1200" dirty="0">
              <a:solidFill>
                <a:srgbClr val="000000"/>
              </a:solidFill>
            </a:rPr>
            <a:t>Seguridad y calidad de intervenciones de Enfermería</a:t>
          </a:r>
        </a:p>
      </dsp:txBody>
      <dsp:txXfrm>
        <a:off x="1495750" y="1197314"/>
        <a:ext cx="1359221" cy="530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CB05C-8C5D-1944-8A34-91CC1023E093}">
      <dsp:nvSpPr>
        <dsp:cNvPr id="0" name=""/>
        <dsp:cNvSpPr/>
      </dsp:nvSpPr>
      <dsp:spPr>
        <a:xfrm>
          <a:off x="1745652" y="1023"/>
          <a:ext cx="1660131" cy="83006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Ética en Enfermería</a:t>
          </a:r>
        </a:p>
      </dsp:txBody>
      <dsp:txXfrm>
        <a:off x="1769964" y="25335"/>
        <a:ext cx="1611507" cy="781441"/>
      </dsp:txXfrm>
    </dsp:sp>
    <dsp:sp modelId="{7A63307B-8243-E142-A9FF-31C0ACDC4CA6}">
      <dsp:nvSpPr>
        <dsp:cNvPr id="0" name=""/>
        <dsp:cNvSpPr/>
      </dsp:nvSpPr>
      <dsp:spPr>
        <a:xfrm rot="3600000">
          <a:off x="2828471" y="1458113"/>
          <a:ext cx="865490" cy="290522"/>
        </a:xfrm>
        <a:prstGeom prst="lef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2915628" y="1516217"/>
        <a:ext cx="691176" cy="174314"/>
      </dsp:txXfrm>
    </dsp:sp>
    <dsp:sp modelId="{DD8EF950-7A23-F041-A3B7-A4509D04D54F}">
      <dsp:nvSpPr>
        <dsp:cNvPr id="0" name=""/>
        <dsp:cNvSpPr/>
      </dsp:nvSpPr>
      <dsp:spPr>
        <a:xfrm>
          <a:off x="3116650" y="2375660"/>
          <a:ext cx="1660131" cy="830065"/>
        </a:xfrm>
        <a:prstGeom prst="roundRect">
          <a:avLst>
            <a:gd name="adj" fmla="val 1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IA y la </a:t>
          </a:r>
          <a:r>
            <a:rPr lang="es-ES" sz="2100" kern="1200" dirty="0" err="1"/>
            <a:t>TICs</a:t>
          </a:r>
          <a:endParaRPr lang="es-ES" sz="2100" kern="1200" dirty="0"/>
        </a:p>
      </dsp:txBody>
      <dsp:txXfrm>
        <a:off x="3140962" y="2399972"/>
        <a:ext cx="1611507" cy="781441"/>
      </dsp:txXfrm>
    </dsp:sp>
    <dsp:sp modelId="{574A7B63-5FDD-064E-B288-8E8097890051}">
      <dsp:nvSpPr>
        <dsp:cNvPr id="0" name=""/>
        <dsp:cNvSpPr/>
      </dsp:nvSpPr>
      <dsp:spPr>
        <a:xfrm rot="10800000">
          <a:off x="2142973" y="2645432"/>
          <a:ext cx="865490" cy="290522"/>
        </a:xfrm>
        <a:prstGeom prst="leftRightArrow">
          <a:avLst>
            <a:gd name="adj1" fmla="val 60000"/>
            <a:gd name="adj2" fmla="val 5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rot="10800000">
        <a:off x="2230130" y="2703536"/>
        <a:ext cx="691176" cy="174314"/>
      </dsp:txXfrm>
    </dsp:sp>
    <dsp:sp modelId="{9CAE7BA8-3C1E-8042-B441-FECDF83E63F4}">
      <dsp:nvSpPr>
        <dsp:cNvPr id="0" name=""/>
        <dsp:cNvSpPr/>
      </dsp:nvSpPr>
      <dsp:spPr>
        <a:xfrm>
          <a:off x="374655" y="2375660"/>
          <a:ext cx="1660131" cy="830065"/>
        </a:xfrm>
        <a:prstGeom prst="roundRect">
          <a:avLst>
            <a:gd name="adj" fmla="val 1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Cuidado de los pacientes</a:t>
          </a:r>
        </a:p>
      </dsp:txBody>
      <dsp:txXfrm>
        <a:off x="398967" y="2399972"/>
        <a:ext cx="1611507" cy="781441"/>
      </dsp:txXfrm>
    </dsp:sp>
    <dsp:sp modelId="{1FE74B65-D164-0D41-8FA2-1354450B6170}">
      <dsp:nvSpPr>
        <dsp:cNvPr id="0" name=""/>
        <dsp:cNvSpPr/>
      </dsp:nvSpPr>
      <dsp:spPr>
        <a:xfrm rot="18000000">
          <a:off x="1457474" y="1458113"/>
          <a:ext cx="865490" cy="290522"/>
        </a:xfrm>
        <a:prstGeom prst="leftRightArrow">
          <a:avLst>
            <a:gd name="adj1" fmla="val 60000"/>
            <a:gd name="adj2" fmla="val 5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1544631" y="1516217"/>
        <a:ext cx="691176" cy="174314"/>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5C80A7-2E75-5A41-890B-D8424D3345F8}" type="datetimeFigureOut">
              <a:rPr lang="es-ES" smtClean="0"/>
              <a:t>21/08/2024</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268D19-F5AC-E342-A64E-5D01DA3645F5}" type="slidenum">
              <a:rPr lang="es-ES" smtClean="0"/>
              <a:t>‹Nº›</a:t>
            </a:fld>
            <a:endParaRPr lang="es-ES"/>
          </a:p>
        </p:txBody>
      </p:sp>
    </p:spTree>
    <p:extLst>
      <p:ext uri="{BB962C8B-B14F-4D97-AF65-F5344CB8AC3E}">
        <p14:creationId xmlns:p14="http://schemas.microsoft.com/office/powerpoint/2010/main" val="287618728"/>
      </p:ext>
    </p:extLst>
  </p:cSld>
  <p:clrMap bg1="lt1" tx1="dk1" bg2="lt2" tx2="dk2" accent1="accent1" accent2="accent2" accent3="accent3" accent4="accent4" accent5="accent5" accent6="accent6" hlink="hlink" folHlink="folHlink"/>
  <p:notesStyle>
    <a:lvl1pPr marL="0" algn="l" defTabSz="356616" rtl="0" eaLnBrk="1" latinLnBrk="0" hangingPunct="1">
      <a:defRPr sz="900" kern="1200">
        <a:solidFill>
          <a:schemeClr val="tx1"/>
        </a:solidFill>
        <a:latin typeface="+mn-lt"/>
        <a:ea typeface="+mn-ea"/>
        <a:cs typeface="+mn-cs"/>
      </a:defRPr>
    </a:lvl1pPr>
    <a:lvl2pPr marL="356616" algn="l" defTabSz="356616" rtl="0" eaLnBrk="1" latinLnBrk="0" hangingPunct="1">
      <a:defRPr sz="900" kern="1200">
        <a:solidFill>
          <a:schemeClr val="tx1"/>
        </a:solidFill>
        <a:latin typeface="+mn-lt"/>
        <a:ea typeface="+mn-ea"/>
        <a:cs typeface="+mn-cs"/>
      </a:defRPr>
    </a:lvl2pPr>
    <a:lvl3pPr marL="713232" algn="l" defTabSz="356616" rtl="0" eaLnBrk="1" latinLnBrk="0" hangingPunct="1">
      <a:defRPr sz="900" kern="1200">
        <a:solidFill>
          <a:schemeClr val="tx1"/>
        </a:solidFill>
        <a:latin typeface="+mn-lt"/>
        <a:ea typeface="+mn-ea"/>
        <a:cs typeface="+mn-cs"/>
      </a:defRPr>
    </a:lvl3pPr>
    <a:lvl4pPr marL="1069848" algn="l" defTabSz="356616" rtl="0" eaLnBrk="1" latinLnBrk="0" hangingPunct="1">
      <a:defRPr sz="900" kern="1200">
        <a:solidFill>
          <a:schemeClr val="tx1"/>
        </a:solidFill>
        <a:latin typeface="+mn-lt"/>
        <a:ea typeface="+mn-ea"/>
        <a:cs typeface="+mn-cs"/>
      </a:defRPr>
    </a:lvl4pPr>
    <a:lvl5pPr marL="1426464" algn="l" defTabSz="356616" rtl="0" eaLnBrk="1" latinLnBrk="0" hangingPunct="1">
      <a:defRPr sz="900" kern="1200">
        <a:solidFill>
          <a:schemeClr val="tx1"/>
        </a:solidFill>
        <a:latin typeface="+mn-lt"/>
        <a:ea typeface="+mn-ea"/>
        <a:cs typeface="+mn-cs"/>
      </a:defRPr>
    </a:lvl5pPr>
    <a:lvl6pPr marL="1783080" algn="l" defTabSz="356616" rtl="0" eaLnBrk="1" latinLnBrk="0" hangingPunct="1">
      <a:defRPr sz="900" kern="1200">
        <a:solidFill>
          <a:schemeClr val="tx1"/>
        </a:solidFill>
        <a:latin typeface="+mn-lt"/>
        <a:ea typeface="+mn-ea"/>
        <a:cs typeface="+mn-cs"/>
      </a:defRPr>
    </a:lvl6pPr>
    <a:lvl7pPr marL="2139696" algn="l" defTabSz="356616" rtl="0" eaLnBrk="1" latinLnBrk="0" hangingPunct="1">
      <a:defRPr sz="900" kern="1200">
        <a:solidFill>
          <a:schemeClr val="tx1"/>
        </a:solidFill>
        <a:latin typeface="+mn-lt"/>
        <a:ea typeface="+mn-ea"/>
        <a:cs typeface="+mn-cs"/>
      </a:defRPr>
    </a:lvl7pPr>
    <a:lvl8pPr marL="2496312" algn="l" defTabSz="356616" rtl="0" eaLnBrk="1" latinLnBrk="0" hangingPunct="1">
      <a:defRPr sz="900" kern="1200">
        <a:solidFill>
          <a:schemeClr val="tx1"/>
        </a:solidFill>
        <a:latin typeface="+mn-lt"/>
        <a:ea typeface="+mn-ea"/>
        <a:cs typeface="+mn-cs"/>
      </a:defRPr>
    </a:lvl8pPr>
    <a:lvl9pPr marL="2852928" algn="l" defTabSz="356616"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A43C-9DEA-53A9-4FAA-D7AB4DD177BE}"/>
              </a:ext>
            </a:extLst>
          </p:cNvPr>
          <p:cNvSpPr>
            <a:spLocks noGrp="1"/>
          </p:cNvSpPr>
          <p:nvPr>
            <p:ph type="ctrTitle"/>
          </p:nvPr>
        </p:nvSpPr>
        <p:spPr>
          <a:xfrm>
            <a:off x="1143000" y="841772"/>
            <a:ext cx="6858000" cy="1790700"/>
          </a:xfrm>
        </p:spPr>
        <p:txBody>
          <a:bodyPr anchor="b"/>
          <a:lstStyle>
            <a:lvl1pPr algn="ctr">
              <a:defRPr sz="47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A61EBC5D-C97A-1EC4-21D4-7461EF3FE791}"/>
              </a:ext>
            </a:extLst>
          </p:cNvPr>
          <p:cNvSpPr>
            <a:spLocks noGrp="1"/>
          </p:cNvSpPr>
          <p:nvPr>
            <p:ph type="subTitle" idx="1"/>
          </p:nvPr>
        </p:nvSpPr>
        <p:spPr>
          <a:xfrm>
            <a:off x="1143000" y="2701528"/>
            <a:ext cx="6858000" cy="1241822"/>
          </a:xfrm>
        </p:spPr>
        <p:txBody>
          <a:bodyPr/>
          <a:lstStyle>
            <a:lvl1pPr marL="0" indent="0" algn="ctr">
              <a:buNone/>
              <a:defRPr sz="1900"/>
            </a:lvl1pPr>
            <a:lvl2pPr marL="356616" indent="0" algn="ctr">
              <a:buNone/>
              <a:defRPr sz="1600"/>
            </a:lvl2pPr>
            <a:lvl3pPr marL="713232" indent="0" algn="ctr">
              <a:buNone/>
              <a:defRPr sz="1400"/>
            </a:lvl3pPr>
            <a:lvl4pPr marL="1069848" indent="0" algn="ctr">
              <a:buNone/>
              <a:defRPr sz="1200"/>
            </a:lvl4pPr>
            <a:lvl5pPr marL="1426464" indent="0" algn="ctr">
              <a:buNone/>
              <a:defRPr sz="1200"/>
            </a:lvl5pPr>
            <a:lvl6pPr marL="1783080" indent="0" algn="ctr">
              <a:buNone/>
              <a:defRPr sz="1200"/>
            </a:lvl6pPr>
            <a:lvl7pPr marL="2139696" indent="0" algn="ctr">
              <a:buNone/>
              <a:defRPr sz="1200"/>
            </a:lvl7pPr>
            <a:lvl8pPr marL="2496312" indent="0" algn="ctr">
              <a:buNone/>
              <a:defRPr sz="1200"/>
            </a:lvl8pPr>
            <a:lvl9pPr marL="2852928" indent="0" algn="ctr">
              <a:buNone/>
              <a:defRPr sz="12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35DFC293-6A89-32B8-A8C9-AAF4834812F3}"/>
              </a:ext>
            </a:extLst>
          </p:cNvPr>
          <p:cNvSpPr>
            <a:spLocks noGrp="1"/>
          </p:cNvSpPr>
          <p:nvPr>
            <p:ph type="dt" sz="half" idx="10"/>
          </p:nvPr>
        </p:nvSpPr>
        <p:spPr/>
        <p:txBody>
          <a:bodyPr/>
          <a:lstStyle/>
          <a:p>
            <a:fld id="{0B73E694-8B69-6B42-BC5E-B9CBD5E180D1}" type="datetimeFigureOut">
              <a:rPr lang="es-ES_tradnl" smtClean="0"/>
              <a:t>21/08/2024</a:t>
            </a:fld>
            <a:endParaRPr lang="es-ES_tradnl"/>
          </a:p>
        </p:txBody>
      </p:sp>
      <p:sp>
        <p:nvSpPr>
          <p:cNvPr id="5" name="Footer Placeholder 4">
            <a:extLst>
              <a:ext uri="{FF2B5EF4-FFF2-40B4-BE49-F238E27FC236}">
                <a16:creationId xmlns:a16="http://schemas.microsoft.com/office/drawing/2014/main" id="{2B6EC469-E9CF-9CC0-984F-93DC446E1F31}"/>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DF3DD08C-67F1-F0FF-DE55-9FF9ED57B566}"/>
              </a:ext>
            </a:extLst>
          </p:cNvPr>
          <p:cNvSpPr>
            <a:spLocks noGrp="1"/>
          </p:cNvSpPr>
          <p:nvPr>
            <p:ph type="sldNum" sz="quarter" idx="12"/>
          </p:nvPr>
        </p:nvSpPr>
        <p:spPr/>
        <p:txBody>
          <a:bodyPr/>
          <a:lstStyle/>
          <a:p>
            <a:fld id="{B830151C-0A80-AE4C-9A86-0311C8B1A7DF}" type="slidenum">
              <a:rPr lang="es-ES_tradnl" smtClean="0"/>
              <a:t>‹Nº›</a:t>
            </a:fld>
            <a:endParaRPr lang="es-ES_tradnl"/>
          </a:p>
        </p:txBody>
      </p:sp>
    </p:spTree>
    <p:extLst>
      <p:ext uri="{BB962C8B-B14F-4D97-AF65-F5344CB8AC3E}">
        <p14:creationId xmlns:p14="http://schemas.microsoft.com/office/powerpoint/2010/main" val="60242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61E73-3A86-B3A1-7342-171CA69D23FC}"/>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3189E38E-98E1-C6C4-2583-A5BA038974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BF3D8B8-D395-15A5-76E9-85CE9F9077E5}"/>
              </a:ext>
            </a:extLst>
          </p:cNvPr>
          <p:cNvSpPr>
            <a:spLocks noGrp="1"/>
          </p:cNvSpPr>
          <p:nvPr>
            <p:ph type="dt" sz="half" idx="10"/>
          </p:nvPr>
        </p:nvSpPr>
        <p:spPr/>
        <p:txBody>
          <a:bodyPr/>
          <a:lstStyle/>
          <a:p>
            <a:fld id="{0B73E694-8B69-6B42-BC5E-B9CBD5E180D1}" type="datetimeFigureOut">
              <a:rPr lang="es-ES_tradnl" smtClean="0"/>
              <a:t>21/08/2024</a:t>
            </a:fld>
            <a:endParaRPr lang="es-ES_tradnl"/>
          </a:p>
        </p:txBody>
      </p:sp>
      <p:sp>
        <p:nvSpPr>
          <p:cNvPr id="5" name="Footer Placeholder 4">
            <a:extLst>
              <a:ext uri="{FF2B5EF4-FFF2-40B4-BE49-F238E27FC236}">
                <a16:creationId xmlns:a16="http://schemas.microsoft.com/office/drawing/2014/main" id="{3C4EE8AB-9316-075F-19AF-15EDC5DF58B0}"/>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07816342-68F8-20B3-BF54-404B7B464386}"/>
              </a:ext>
            </a:extLst>
          </p:cNvPr>
          <p:cNvSpPr>
            <a:spLocks noGrp="1"/>
          </p:cNvSpPr>
          <p:nvPr>
            <p:ph type="sldNum" sz="quarter" idx="12"/>
          </p:nvPr>
        </p:nvSpPr>
        <p:spPr/>
        <p:txBody>
          <a:bodyPr/>
          <a:lstStyle/>
          <a:p>
            <a:fld id="{B830151C-0A80-AE4C-9A86-0311C8B1A7DF}" type="slidenum">
              <a:rPr lang="es-ES_tradnl" smtClean="0"/>
              <a:t>‹Nº›</a:t>
            </a:fld>
            <a:endParaRPr lang="es-ES_tradnl"/>
          </a:p>
        </p:txBody>
      </p:sp>
    </p:spTree>
    <p:extLst>
      <p:ext uri="{BB962C8B-B14F-4D97-AF65-F5344CB8AC3E}">
        <p14:creationId xmlns:p14="http://schemas.microsoft.com/office/powerpoint/2010/main" val="1596846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0C8951-F2AC-7162-0B57-FD43AE116D20}"/>
              </a:ext>
            </a:extLst>
          </p:cNvPr>
          <p:cNvSpPr>
            <a:spLocks noGrp="1"/>
          </p:cNvSpPr>
          <p:nvPr>
            <p:ph type="title" orient="vert"/>
          </p:nvPr>
        </p:nvSpPr>
        <p:spPr>
          <a:xfrm>
            <a:off x="6543676" y="273844"/>
            <a:ext cx="1971675" cy="435887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2DC75484-B32C-97C3-7755-5FA1AA2B0E03}"/>
              </a:ext>
            </a:extLst>
          </p:cNvPr>
          <p:cNvSpPr>
            <a:spLocks noGrp="1"/>
          </p:cNvSpPr>
          <p:nvPr>
            <p:ph type="body" orient="vert" idx="1"/>
          </p:nvPr>
        </p:nvSpPr>
        <p:spPr>
          <a:xfrm>
            <a:off x="628651" y="273844"/>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2ACD4275-FE69-8285-6E1C-5E494303EEF0}"/>
              </a:ext>
            </a:extLst>
          </p:cNvPr>
          <p:cNvSpPr>
            <a:spLocks noGrp="1"/>
          </p:cNvSpPr>
          <p:nvPr>
            <p:ph type="dt" sz="half" idx="10"/>
          </p:nvPr>
        </p:nvSpPr>
        <p:spPr/>
        <p:txBody>
          <a:bodyPr/>
          <a:lstStyle/>
          <a:p>
            <a:fld id="{0B73E694-8B69-6B42-BC5E-B9CBD5E180D1}" type="datetimeFigureOut">
              <a:rPr lang="es-ES_tradnl" smtClean="0"/>
              <a:t>21/08/2024</a:t>
            </a:fld>
            <a:endParaRPr lang="es-ES_tradnl"/>
          </a:p>
        </p:txBody>
      </p:sp>
      <p:sp>
        <p:nvSpPr>
          <p:cNvPr id="5" name="Footer Placeholder 4">
            <a:extLst>
              <a:ext uri="{FF2B5EF4-FFF2-40B4-BE49-F238E27FC236}">
                <a16:creationId xmlns:a16="http://schemas.microsoft.com/office/drawing/2014/main" id="{03636E3E-DBB4-C155-D104-783343D14D94}"/>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D64E9FF8-179B-6E4D-51E3-DFD68792D500}"/>
              </a:ext>
            </a:extLst>
          </p:cNvPr>
          <p:cNvSpPr>
            <a:spLocks noGrp="1"/>
          </p:cNvSpPr>
          <p:nvPr>
            <p:ph type="sldNum" sz="quarter" idx="12"/>
          </p:nvPr>
        </p:nvSpPr>
        <p:spPr/>
        <p:txBody>
          <a:bodyPr/>
          <a:lstStyle/>
          <a:p>
            <a:fld id="{B830151C-0A80-AE4C-9A86-0311C8B1A7DF}" type="slidenum">
              <a:rPr lang="es-ES_tradnl" smtClean="0"/>
              <a:t>‹Nº›</a:t>
            </a:fld>
            <a:endParaRPr lang="es-ES_tradnl"/>
          </a:p>
        </p:txBody>
      </p:sp>
    </p:spTree>
    <p:extLst>
      <p:ext uri="{BB962C8B-B14F-4D97-AF65-F5344CB8AC3E}">
        <p14:creationId xmlns:p14="http://schemas.microsoft.com/office/powerpoint/2010/main" val="147158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D49A-9B41-1A8E-566D-FE8AD04DDEE4}"/>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5B79477C-656D-17C5-DC82-B8451A7A74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8A9B1258-3664-9061-9E67-CF20B71913C7}"/>
              </a:ext>
            </a:extLst>
          </p:cNvPr>
          <p:cNvSpPr>
            <a:spLocks noGrp="1"/>
          </p:cNvSpPr>
          <p:nvPr>
            <p:ph type="dt" sz="half" idx="10"/>
          </p:nvPr>
        </p:nvSpPr>
        <p:spPr/>
        <p:txBody>
          <a:bodyPr/>
          <a:lstStyle/>
          <a:p>
            <a:fld id="{0B73E694-8B69-6B42-BC5E-B9CBD5E180D1}" type="datetimeFigureOut">
              <a:rPr lang="es-ES_tradnl" smtClean="0"/>
              <a:t>21/08/2024</a:t>
            </a:fld>
            <a:endParaRPr lang="es-ES_tradnl"/>
          </a:p>
        </p:txBody>
      </p:sp>
      <p:sp>
        <p:nvSpPr>
          <p:cNvPr id="5" name="Footer Placeholder 4">
            <a:extLst>
              <a:ext uri="{FF2B5EF4-FFF2-40B4-BE49-F238E27FC236}">
                <a16:creationId xmlns:a16="http://schemas.microsoft.com/office/drawing/2014/main" id="{5790338A-7006-41D5-2260-9824530F314A}"/>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6A406E0A-24A7-A0DE-9130-B51DB999FCEF}"/>
              </a:ext>
            </a:extLst>
          </p:cNvPr>
          <p:cNvSpPr>
            <a:spLocks noGrp="1"/>
          </p:cNvSpPr>
          <p:nvPr>
            <p:ph type="sldNum" sz="quarter" idx="12"/>
          </p:nvPr>
        </p:nvSpPr>
        <p:spPr/>
        <p:txBody>
          <a:bodyPr/>
          <a:lstStyle/>
          <a:p>
            <a:fld id="{B830151C-0A80-AE4C-9A86-0311C8B1A7DF}" type="slidenum">
              <a:rPr lang="es-ES_tradnl" smtClean="0"/>
              <a:t>‹Nº›</a:t>
            </a:fld>
            <a:endParaRPr lang="es-ES_tradnl"/>
          </a:p>
        </p:txBody>
      </p:sp>
    </p:spTree>
    <p:extLst>
      <p:ext uri="{BB962C8B-B14F-4D97-AF65-F5344CB8AC3E}">
        <p14:creationId xmlns:p14="http://schemas.microsoft.com/office/powerpoint/2010/main" val="108436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6A21-9122-6AFF-9A38-AB64D259BDDC}"/>
              </a:ext>
            </a:extLst>
          </p:cNvPr>
          <p:cNvSpPr>
            <a:spLocks noGrp="1"/>
          </p:cNvSpPr>
          <p:nvPr>
            <p:ph type="title"/>
          </p:nvPr>
        </p:nvSpPr>
        <p:spPr>
          <a:xfrm>
            <a:off x="623888" y="1282304"/>
            <a:ext cx="7886700" cy="2139553"/>
          </a:xfrm>
        </p:spPr>
        <p:txBody>
          <a:bodyPr anchor="b"/>
          <a:lstStyle>
            <a:lvl1pPr>
              <a:defRPr sz="47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3F5E56B7-FEFE-2554-7763-6C06CCB22EFF}"/>
              </a:ext>
            </a:extLst>
          </p:cNvPr>
          <p:cNvSpPr>
            <a:spLocks noGrp="1"/>
          </p:cNvSpPr>
          <p:nvPr>
            <p:ph type="body" idx="1"/>
          </p:nvPr>
        </p:nvSpPr>
        <p:spPr>
          <a:xfrm>
            <a:off x="623888" y="3442098"/>
            <a:ext cx="7886700" cy="1125140"/>
          </a:xfrm>
        </p:spPr>
        <p:txBody>
          <a:bodyPr/>
          <a:lstStyle>
            <a:lvl1pPr marL="0" indent="0">
              <a:buNone/>
              <a:defRPr sz="1900">
                <a:solidFill>
                  <a:schemeClr val="tx1">
                    <a:tint val="75000"/>
                  </a:schemeClr>
                </a:solidFill>
              </a:defRPr>
            </a:lvl1pPr>
            <a:lvl2pPr marL="356616" indent="0">
              <a:buNone/>
              <a:defRPr sz="1600">
                <a:solidFill>
                  <a:schemeClr val="tx1">
                    <a:tint val="75000"/>
                  </a:schemeClr>
                </a:solidFill>
              </a:defRPr>
            </a:lvl2pPr>
            <a:lvl3pPr marL="713232" indent="0">
              <a:buNone/>
              <a:defRPr sz="1400">
                <a:solidFill>
                  <a:schemeClr val="tx1">
                    <a:tint val="75000"/>
                  </a:schemeClr>
                </a:solidFill>
              </a:defRPr>
            </a:lvl3pPr>
            <a:lvl4pPr marL="1069848" indent="0">
              <a:buNone/>
              <a:defRPr sz="1200">
                <a:solidFill>
                  <a:schemeClr val="tx1">
                    <a:tint val="75000"/>
                  </a:schemeClr>
                </a:solidFill>
              </a:defRPr>
            </a:lvl4pPr>
            <a:lvl5pPr marL="1426464" indent="0">
              <a:buNone/>
              <a:defRPr sz="1200">
                <a:solidFill>
                  <a:schemeClr val="tx1">
                    <a:tint val="75000"/>
                  </a:schemeClr>
                </a:solidFill>
              </a:defRPr>
            </a:lvl5pPr>
            <a:lvl6pPr marL="1783080" indent="0">
              <a:buNone/>
              <a:defRPr sz="1200">
                <a:solidFill>
                  <a:schemeClr val="tx1">
                    <a:tint val="75000"/>
                  </a:schemeClr>
                </a:solidFill>
              </a:defRPr>
            </a:lvl6pPr>
            <a:lvl7pPr marL="2139696" indent="0">
              <a:buNone/>
              <a:defRPr sz="1200">
                <a:solidFill>
                  <a:schemeClr val="tx1">
                    <a:tint val="75000"/>
                  </a:schemeClr>
                </a:solidFill>
              </a:defRPr>
            </a:lvl7pPr>
            <a:lvl8pPr marL="2496312" indent="0">
              <a:buNone/>
              <a:defRPr sz="1200">
                <a:solidFill>
                  <a:schemeClr val="tx1">
                    <a:tint val="75000"/>
                  </a:schemeClr>
                </a:solidFill>
              </a:defRPr>
            </a:lvl8pPr>
            <a:lvl9pPr marL="285292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B8B43-84B2-20BE-E637-7E314634D029}"/>
              </a:ext>
            </a:extLst>
          </p:cNvPr>
          <p:cNvSpPr>
            <a:spLocks noGrp="1"/>
          </p:cNvSpPr>
          <p:nvPr>
            <p:ph type="dt" sz="half" idx="10"/>
          </p:nvPr>
        </p:nvSpPr>
        <p:spPr/>
        <p:txBody>
          <a:bodyPr/>
          <a:lstStyle/>
          <a:p>
            <a:fld id="{0B73E694-8B69-6B42-BC5E-B9CBD5E180D1}" type="datetimeFigureOut">
              <a:rPr lang="es-ES_tradnl" smtClean="0"/>
              <a:t>21/08/2024</a:t>
            </a:fld>
            <a:endParaRPr lang="es-ES_tradnl"/>
          </a:p>
        </p:txBody>
      </p:sp>
      <p:sp>
        <p:nvSpPr>
          <p:cNvPr id="5" name="Footer Placeholder 4">
            <a:extLst>
              <a:ext uri="{FF2B5EF4-FFF2-40B4-BE49-F238E27FC236}">
                <a16:creationId xmlns:a16="http://schemas.microsoft.com/office/drawing/2014/main" id="{5C29DC30-D182-05F0-0135-B8B596EE2E86}"/>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CF5230B2-D69F-27F7-3688-8A97B071DADE}"/>
              </a:ext>
            </a:extLst>
          </p:cNvPr>
          <p:cNvSpPr>
            <a:spLocks noGrp="1"/>
          </p:cNvSpPr>
          <p:nvPr>
            <p:ph type="sldNum" sz="quarter" idx="12"/>
          </p:nvPr>
        </p:nvSpPr>
        <p:spPr/>
        <p:txBody>
          <a:bodyPr/>
          <a:lstStyle/>
          <a:p>
            <a:fld id="{B830151C-0A80-AE4C-9A86-0311C8B1A7DF}" type="slidenum">
              <a:rPr lang="es-ES_tradnl" smtClean="0"/>
              <a:t>‹Nº›</a:t>
            </a:fld>
            <a:endParaRPr lang="es-ES_tradnl"/>
          </a:p>
        </p:txBody>
      </p:sp>
    </p:spTree>
    <p:extLst>
      <p:ext uri="{BB962C8B-B14F-4D97-AF65-F5344CB8AC3E}">
        <p14:creationId xmlns:p14="http://schemas.microsoft.com/office/powerpoint/2010/main" val="3809338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9107-A649-5B41-65CB-1E175263A51D}"/>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BDCA3A84-1BB1-6BF7-63FF-C651B878A03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C0A09DC7-43DA-4CCE-1180-5C2015BF853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7F1509FB-611A-8502-DC5B-1DAC9928C558}"/>
              </a:ext>
            </a:extLst>
          </p:cNvPr>
          <p:cNvSpPr>
            <a:spLocks noGrp="1"/>
          </p:cNvSpPr>
          <p:nvPr>
            <p:ph type="dt" sz="half" idx="10"/>
          </p:nvPr>
        </p:nvSpPr>
        <p:spPr/>
        <p:txBody>
          <a:bodyPr/>
          <a:lstStyle/>
          <a:p>
            <a:fld id="{0B73E694-8B69-6B42-BC5E-B9CBD5E180D1}" type="datetimeFigureOut">
              <a:rPr lang="es-ES_tradnl" smtClean="0"/>
              <a:t>21/08/2024</a:t>
            </a:fld>
            <a:endParaRPr lang="es-ES_tradnl"/>
          </a:p>
        </p:txBody>
      </p:sp>
      <p:sp>
        <p:nvSpPr>
          <p:cNvPr id="6" name="Footer Placeholder 5">
            <a:extLst>
              <a:ext uri="{FF2B5EF4-FFF2-40B4-BE49-F238E27FC236}">
                <a16:creationId xmlns:a16="http://schemas.microsoft.com/office/drawing/2014/main" id="{B4D4FFF2-C2EE-8C5D-B7E7-74ECE5DCA5A0}"/>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358B58A0-5AEA-7BE0-F1BE-243E02704F18}"/>
              </a:ext>
            </a:extLst>
          </p:cNvPr>
          <p:cNvSpPr>
            <a:spLocks noGrp="1"/>
          </p:cNvSpPr>
          <p:nvPr>
            <p:ph type="sldNum" sz="quarter" idx="12"/>
          </p:nvPr>
        </p:nvSpPr>
        <p:spPr/>
        <p:txBody>
          <a:bodyPr/>
          <a:lstStyle/>
          <a:p>
            <a:fld id="{B830151C-0A80-AE4C-9A86-0311C8B1A7DF}" type="slidenum">
              <a:rPr lang="es-ES_tradnl" smtClean="0"/>
              <a:t>‹Nº›</a:t>
            </a:fld>
            <a:endParaRPr lang="es-ES_tradnl"/>
          </a:p>
        </p:txBody>
      </p:sp>
    </p:spTree>
    <p:extLst>
      <p:ext uri="{BB962C8B-B14F-4D97-AF65-F5344CB8AC3E}">
        <p14:creationId xmlns:p14="http://schemas.microsoft.com/office/powerpoint/2010/main" val="271430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FCDE8-33AA-1700-3BF4-D26F58F24CF6}"/>
              </a:ext>
            </a:extLst>
          </p:cNvPr>
          <p:cNvSpPr>
            <a:spLocks noGrp="1"/>
          </p:cNvSpPr>
          <p:nvPr>
            <p:ph type="title"/>
          </p:nvPr>
        </p:nvSpPr>
        <p:spPr>
          <a:xfrm>
            <a:off x="629841" y="273844"/>
            <a:ext cx="7886700" cy="994172"/>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8435C174-21A8-3C66-CD4E-74CFFBD96C73}"/>
              </a:ext>
            </a:extLst>
          </p:cNvPr>
          <p:cNvSpPr>
            <a:spLocks noGrp="1"/>
          </p:cNvSpPr>
          <p:nvPr>
            <p:ph type="body" idx="1"/>
          </p:nvPr>
        </p:nvSpPr>
        <p:spPr>
          <a:xfrm>
            <a:off x="629842" y="1260872"/>
            <a:ext cx="3868340" cy="617934"/>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8EC4259-BAC3-5C38-383D-1F589EAB5063}"/>
              </a:ext>
            </a:extLst>
          </p:cNvPr>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09672BE2-D93A-CE3F-38C3-8B897A42CC33}"/>
              </a:ext>
            </a:extLst>
          </p:cNvPr>
          <p:cNvSpPr>
            <a:spLocks noGrp="1"/>
          </p:cNvSpPr>
          <p:nvPr>
            <p:ph type="body" sz="quarter" idx="3"/>
          </p:nvPr>
        </p:nvSpPr>
        <p:spPr>
          <a:xfrm>
            <a:off x="4629151" y="1260872"/>
            <a:ext cx="3887391" cy="617934"/>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355C4F3-111B-2535-361E-F8DFAF2B29C1}"/>
              </a:ext>
            </a:extLst>
          </p:cNvPr>
          <p:cNvSpPr>
            <a:spLocks noGrp="1"/>
          </p:cNvSpPr>
          <p:nvPr>
            <p:ph sz="quarter" idx="4"/>
          </p:nvPr>
        </p:nvSpPr>
        <p:spPr>
          <a:xfrm>
            <a:off x="4629151"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9E2ED39F-5E68-C546-F64D-46E2DA6D6B67}"/>
              </a:ext>
            </a:extLst>
          </p:cNvPr>
          <p:cNvSpPr>
            <a:spLocks noGrp="1"/>
          </p:cNvSpPr>
          <p:nvPr>
            <p:ph type="dt" sz="half" idx="10"/>
          </p:nvPr>
        </p:nvSpPr>
        <p:spPr/>
        <p:txBody>
          <a:bodyPr/>
          <a:lstStyle/>
          <a:p>
            <a:fld id="{0B73E694-8B69-6B42-BC5E-B9CBD5E180D1}" type="datetimeFigureOut">
              <a:rPr lang="es-ES_tradnl" smtClean="0"/>
              <a:t>21/08/2024</a:t>
            </a:fld>
            <a:endParaRPr lang="es-ES_tradnl"/>
          </a:p>
        </p:txBody>
      </p:sp>
      <p:sp>
        <p:nvSpPr>
          <p:cNvPr id="8" name="Footer Placeholder 7">
            <a:extLst>
              <a:ext uri="{FF2B5EF4-FFF2-40B4-BE49-F238E27FC236}">
                <a16:creationId xmlns:a16="http://schemas.microsoft.com/office/drawing/2014/main" id="{E504DF29-4EA8-D621-58A2-B8E5736C1B67}"/>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a16="http://schemas.microsoft.com/office/drawing/2014/main" id="{5622488A-602C-BB42-99D0-A3844AE1360D}"/>
              </a:ext>
            </a:extLst>
          </p:cNvPr>
          <p:cNvSpPr>
            <a:spLocks noGrp="1"/>
          </p:cNvSpPr>
          <p:nvPr>
            <p:ph type="sldNum" sz="quarter" idx="12"/>
          </p:nvPr>
        </p:nvSpPr>
        <p:spPr/>
        <p:txBody>
          <a:bodyPr/>
          <a:lstStyle/>
          <a:p>
            <a:fld id="{B830151C-0A80-AE4C-9A86-0311C8B1A7DF}" type="slidenum">
              <a:rPr lang="es-ES_tradnl" smtClean="0"/>
              <a:t>‹Nº›</a:t>
            </a:fld>
            <a:endParaRPr lang="es-ES_tradnl"/>
          </a:p>
        </p:txBody>
      </p:sp>
    </p:spTree>
    <p:extLst>
      <p:ext uri="{BB962C8B-B14F-4D97-AF65-F5344CB8AC3E}">
        <p14:creationId xmlns:p14="http://schemas.microsoft.com/office/powerpoint/2010/main" val="172516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9FBA-CFF6-3B8D-E827-E5D208F1DD7E}"/>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8D843BB9-18DE-CA57-597D-97477B4C13C1}"/>
              </a:ext>
            </a:extLst>
          </p:cNvPr>
          <p:cNvSpPr>
            <a:spLocks noGrp="1"/>
          </p:cNvSpPr>
          <p:nvPr>
            <p:ph type="dt" sz="half" idx="10"/>
          </p:nvPr>
        </p:nvSpPr>
        <p:spPr/>
        <p:txBody>
          <a:bodyPr/>
          <a:lstStyle/>
          <a:p>
            <a:fld id="{0B73E694-8B69-6B42-BC5E-B9CBD5E180D1}" type="datetimeFigureOut">
              <a:rPr lang="es-ES_tradnl" smtClean="0"/>
              <a:t>21/08/2024</a:t>
            </a:fld>
            <a:endParaRPr lang="es-ES_tradnl"/>
          </a:p>
        </p:txBody>
      </p:sp>
      <p:sp>
        <p:nvSpPr>
          <p:cNvPr id="4" name="Footer Placeholder 3">
            <a:extLst>
              <a:ext uri="{FF2B5EF4-FFF2-40B4-BE49-F238E27FC236}">
                <a16:creationId xmlns:a16="http://schemas.microsoft.com/office/drawing/2014/main" id="{709DDF37-E725-ADC6-2BA6-374FFA70CCE2}"/>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a16="http://schemas.microsoft.com/office/drawing/2014/main" id="{6832ACDA-17F6-7A90-EB05-3DDE4496F0CE}"/>
              </a:ext>
            </a:extLst>
          </p:cNvPr>
          <p:cNvSpPr>
            <a:spLocks noGrp="1"/>
          </p:cNvSpPr>
          <p:nvPr>
            <p:ph type="sldNum" sz="quarter" idx="12"/>
          </p:nvPr>
        </p:nvSpPr>
        <p:spPr/>
        <p:txBody>
          <a:bodyPr/>
          <a:lstStyle/>
          <a:p>
            <a:fld id="{B830151C-0A80-AE4C-9A86-0311C8B1A7DF}" type="slidenum">
              <a:rPr lang="es-ES_tradnl" smtClean="0"/>
              <a:t>‹Nº›</a:t>
            </a:fld>
            <a:endParaRPr lang="es-ES_tradnl"/>
          </a:p>
        </p:txBody>
      </p:sp>
    </p:spTree>
    <p:extLst>
      <p:ext uri="{BB962C8B-B14F-4D97-AF65-F5344CB8AC3E}">
        <p14:creationId xmlns:p14="http://schemas.microsoft.com/office/powerpoint/2010/main" val="142011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3F6468-901F-3705-73BD-8BEA3DB377F8}"/>
              </a:ext>
            </a:extLst>
          </p:cNvPr>
          <p:cNvSpPr>
            <a:spLocks noGrp="1"/>
          </p:cNvSpPr>
          <p:nvPr>
            <p:ph type="dt" sz="half" idx="10"/>
          </p:nvPr>
        </p:nvSpPr>
        <p:spPr/>
        <p:txBody>
          <a:bodyPr/>
          <a:lstStyle/>
          <a:p>
            <a:fld id="{0B73E694-8B69-6B42-BC5E-B9CBD5E180D1}" type="datetimeFigureOut">
              <a:rPr lang="es-ES_tradnl" smtClean="0"/>
              <a:t>21/08/2024</a:t>
            </a:fld>
            <a:endParaRPr lang="es-ES_tradnl"/>
          </a:p>
        </p:txBody>
      </p:sp>
      <p:sp>
        <p:nvSpPr>
          <p:cNvPr id="3" name="Footer Placeholder 2">
            <a:extLst>
              <a:ext uri="{FF2B5EF4-FFF2-40B4-BE49-F238E27FC236}">
                <a16:creationId xmlns:a16="http://schemas.microsoft.com/office/drawing/2014/main" id="{48452814-9F46-5EE1-A4D1-29218EFA4354}"/>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a16="http://schemas.microsoft.com/office/drawing/2014/main" id="{1A819934-A9A7-7928-B61D-957964AEC37A}"/>
              </a:ext>
            </a:extLst>
          </p:cNvPr>
          <p:cNvSpPr>
            <a:spLocks noGrp="1"/>
          </p:cNvSpPr>
          <p:nvPr>
            <p:ph type="sldNum" sz="quarter" idx="12"/>
          </p:nvPr>
        </p:nvSpPr>
        <p:spPr/>
        <p:txBody>
          <a:bodyPr/>
          <a:lstStyle/>
          <a:p>
            <a:fld id="{B830151C-0A80-AE4C-9A86-0311C8B1A7DF}" type="slidenum">
              <a:rPr lang="es-ES_tradnl" smtClean="0"/>
              <a:t>‹Nº›</a:t>
            </a:fld>
            <a:endParaRPr lang="es-ES_tradnl"/>
          </a:p>
        </p:txBody>
      </p:sp>
    </p:spTree>
    <p:extLst>
      <p:ext uri="{BB962C8B-B14F-4D97-AF65-F5344CB8AC3E}">
        <p14:creationId xmlns:p14="http://schemas.microsoft.com/office/powerpoint/2010/main" val="3911993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279B-E3E4-0716-1755-8AD04C86A328}"/>
              </a:ext>
            </a:extLst>
          </p:cNvPr>
          <p:cNvSpPr>
            <a:spLocks noGrp="1"/>
          </p:cNvSpPr>
          <p:nvPr>
            <p:ph type="title"/>
          </p:nvPr>
        </p:nvSpPr>
        <p:spPr>
          <a:xfrm>
            <a:off x="629841" y="342900"/>
            <a:ext cx="2949178" cy="1200150"/>
          </a:xfrm>
        </p:spPr>
        <p:txBody>
          <a:bodyPr anchor="b"/>
          <a:lstStyle>
            <a:lvl1pPr>
              <a:defRPr sz="25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DEDB776B-813B-D1E8-FCCB-3EBDACCFBEE8}"/>
              </a:ext>
            </a:extLst>
          </p:cNvPr>
          <p:cNvSpPr>
            <a:spLocks noGrp="1"/>
          </p:cNvSpPr>
          <p:nvPr>
            <p:ph idx="1"/>
          </p:nvPr>
        </p:nvSpPr>
        <p:spPr>
          <a:xfrm>
            <a:off x="3887391" y="740569"/>
            <a:ext cx="4629150" cy="3655219"/>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B2EE46FB-D8CD-0189-1E87-D4B4194F31C0}"/>
              </a:ext>
            </a:extLst>
          </p:cNvPr>
          <p:cNvSpPr>
            <a:spLocks noGrp="1"/>
          </p:cNvSpPr>
          <p:nvPr>
            <p:ph type="body" sz="half" idx="2"/>
          </p:nvPr>
        </p:nvSpPr>
        <p:spPr>
          <a:xfrm>
            <a:off x="629841" y="1543050"/>
            <a:ext cx="2949178" cy="2858691"/>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6F670F58-E4CD-F973-5B12-5552CA1A6CC6}"/>
              </a:ext>
            </a:extLst>
          </p:cNvPr>
          <p:cNvSpPr>
            <a:spLocks noGrp="1"/>
          </p:cNvSpPr>
          <p:nvPr>
            <p:ph type="dt" sz="half" idx="10"/>
          </p:nvPr>
        </p:nvSpPr>
        <p:spPr/>
        <p:txBody>
          <a:bodyPr/>
          <a:lstStyle/>
          <a:p>
            <a:fld id="{0B73E694-8B69-6B42-BC5E-B9CBD5E180D1}" type="datetimeFigureOut">
              <a:rPr lang="es-ES_tradnl" smtClean="0"/>
              <a:t>21/08/2024</a:t>
            </a:fld>
            <a:endParaRPr lang="es-ES_tradnl"/>
          </a:p>
        </p:txBody>
      </p:sp>
      <p:sp>
        <p:nvSpPr>
          <p:cNvPr id="6" name="Footer Placeholder 5">
            <a:extLst>
              <a:ext uri="{FF2B5EF4-FFF2-40B4-BE49-F238E27FC236}">
                <a16:creationId xmlns:a16="http://schemas.microsoft.com/office/drawing/2014/main" id="{5C46E638-3753-EC8C-EA89-B1A1C6B06821}"/>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E47F0B54-778D-EDC9-19B1-BE6DD2A36F0A}"/>
              </a:ext>
            </a:extLst>
          </p:cNvPr>
          <p:cNvSpPr>
            <a:spLocks noGrp="1"/>
          </p:cNvSpPr>
          <p:nvPr>
            <p:ph type="sldNum" sz="quarter" idx="12"/>
          </p:nvPr>
        </p:nvSpPr>
        <p:spPr/>
        <p:txBody>
          <a:bodyPr/>
          <a:lstStyle/>
          <a:p>
            <a:fld id="{B830151C-0A80-AE4C-9A86-0311C8B1A7DF}" type="slidenum">
              <a:rPr lang="es-ES_tradnl" smtClean="0"/>
              <a:t>‹Nº›</a:t>
            </a:fld>
            <a:endParaRPr lang="es-ES_tradnl"/>
          </a:p>
        </p:txBody>
      </p:sp>
    </p:spTree>
    <p:extLst>
      <p:ext uri="{BB962C8B-B14F-4D97-AF65-F5344CB8AC3E}">
        <p14:creationId xmlns:p14="http://schemas.microsoft.com/office/powerpoint/2010/main" val="449478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6699D-47F5-6559-4A9A-E2E3CA30143B}"/>
              </a:ext>
            </a:extLst>
          </p:cNvPr>
          <p:cNvSpPr>
            <a:spLocks noGrp="1"/>
          </p:cNvSpPr>
          <p:nvPr>
            <p:ph type="title"/>
          </p:nvPr>
        </p:nvSpPr>
        <p:spPr>
          <a:xfrm>
            <a:off x="629841" y="342900"/>
            <a:ext cx="2949178" cy="1200150"/>
          </a:xfrm>
        </p:spPr>
        <p:txBody>
          <a:bodyPr anchor="b"/>
          <a:lstStyle>
            <a:lvl1pPr>
              <a:defRPr sz="25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DACE87D1-BC4E-0E53-CB5D-16E0CA58C94E}"/>
              </a:ext>
            </a:extLst>
          </p:cNvPr>
          <p:cNvSpPr>
            <a:spLocks noGrp="1"/>
          </p:cNvSpPr>
          <p:nvPr>
            <p:ph type="pic" idx="1"/>
          </p:nvPr>
        </p:nvSpPr>
        <p:spPr>
          <a:xfrm>
            <a:off x="3887391" y="740569"/>
            <a:ext cx="4629150" cy="3655219"/>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s-ES_tradnl"/>
          </a:p>
        </p:txBody>
      </p:sp>
      <p:sp>
        <p:nvSpPr>
          <p:cNvPr id="4" name="Text Placeholder 3">
            <a:extLst>
              <a:ext uri="{FF2B5EF4-FFF2-40B4-BE49-F238E27FC236}">
                <a16:creationId xmlns:a16="http://schemas.microsoft.com/office/drawing/2014/main" id="{5D139F9C-2489-64B6-9092-A5D52DACA78A}"/>
              </a:ext>
            </a:extLst>
          </p:cNvPr>
          <p:cNvSpPr>
            <a:spLocks noGrp="1"/>
          </p:cNvSpPr>
          <p:nvPr>
            <p:ph type="body" sz="half" idx="2"/>
          </p:nvPr>
        </p:nvSpPr>
        <p:spPr>
          <a:xfrm>
            <a:off x="629841" y="1543050"/>
            <a:ext cx="2949178" cy="2858691"/>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0882D465-5A25-D781-AE5F-096F54C73CC1}"/>
              </a:ext>
            </a:extLst>
          </p:cNvPr>
          <p:cNvSpPr>
            <a:spLocks noGrp="1"/>
          </p:cNvSpPr>
          <p:nvPr>
            <p:ph type="dt" sz="half" idx="10"/>
          </p:nvPr>
        </p:nvSpPr>
        <p:spPr/>
        <p:txBody>
          <a:bodyPr/>
          <a:lstStyle/>
          <a:p>
            <a:fld id="{0B73E694-8B69-6B42-BC5E-B9CBD5E180D1}" type="datetimeFigureOut">
              <a:rPr lang="es-ES_tradnl" smtClean="0"/>
              <a:t>21/08/2024</a:t>
            </a:fld>
            <a:endParaRPr lang="es-ES_tradnl"/>
          </a:p>
        </p:txBody>
      </p:sp>
      <p:sp>
        <p:nvSpPr>
          <p:cNvPr id="6" name="Footer Placeholder 5">
            <a:extLst>
              <a:ext uri="{FF2B5EF4-FFF2-40B4-BE49-F238E27FC236}">
                <a16:creationId xmlns:a16="http://schemas.microsoft.com/office/drawing/2014/main" id="{4B036ABF-19D0-3273-DDB6-2053C3D11FDF}"/>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5435D505-699F-4E82-0652-538BDBFCCBF7}"/>
              </a:ext>
            </a:extLst>
          </p:cNvPr>
          <p:cNvSpPr>
            <a:spLocks noGrp="1"/>
          </p:cNvSpPr>
          <p:nvPr>
            <p:ph type="sldNum" sz="quarter" idx="12"/>
          </p:nvPr>
        </p:nvSpPr>
        <p:spPr/>
        <p:txBody>
          <a:bodyPr/>
          <a:lstStyle/>
          <a:p>
            <a:fld id="{B830151C-0A80-AE4C-9A86-0311C8B1A7DF}" type="slidenum">
              <a:rPr lang="es-ES_tradnl" smtClean="0"/>
              <a:t>‹Nº›</a:t>
            </a:fld>
            <a:endParaRPr lang="es-ES_tradnl"/>
          </a:p>
        </p:txBody>
      </p:sp>
    </p:spTree>
    <p:extLst>
      <p:ext uri="{BB962C8B-B14F-4D97-AF65-F5344CB8AC3E}">
        <p14:creationId xmlns:p14="http://schemas.microsoft.com/office/powerpoint/2010/main" val="387991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CD761-042C-8882-0836-C1B42E23A10E}"/>
              </a:ext>
            </a:extLst>
          </p:cNvPr>
          <p:cNvSpPr>
            <a:spLocks noGrp="1"/>
          </p:cNvSpPr>
          <p:nvPr>
            <p:ph type="title"/>
          </p:nvPr>
        </p:nvSpPr>
        <p:spPr>
          <a:xfrm>
            <a:off x="628650" y="273844"/>
            <a:ext cx="7886700" cy="994172"/>
          </a:xfrm>
          <a:prstGeom prst="rect">
            <a:avLst/>
          </a:prstGeom>
        </p:spPr>
        <p:txBody>
          <a:bodyPr vert="horz" lIns="71323" tIns="35662" rIns="71323" bIns="35662"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C0A7B99A-C79E-AB4E-418C-9782D5A6701F}"/>
              </a:ext>
            </a:extLst>
          </p:cNvPr>
          <p:cNvSpPr>
            <a:spLocks noGrp="1"/>
          </p:cNvSpPr>
          <p:nvPr>
            <p:ph type="body" idx="1"/>
          </p:nvPr>
        </p:nvSpPr>
        <p:spPr>
          <a:xfrm>
            <a:off x="628650" y="1369219"/>
            <a:ext cx="7886700" cy="3263504"/>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F15B984-AACB-C03B-5419-F46B8A528EF2}"/>
              </a:ext>
            </a:extLst>
          </p:cNvPr>
          <p:cNvSpPr>
            <a:spLocks noGrp="1"/>
          </p:cNvSpPr>
          <p:nvPr>
            <p:ph type="dt" sz="half" idx="2"/>
          </p:nvPr>
        </p:nvSpPr>
        <p:spPr>
          <a:xfrm>
            <a:off x="628650" y="4767264"/>
            <a:ext cx="2057400" cy="273844"/>
          </a:xfrm>
          <a:prstGeom prst="rect">
            <a:avLst/>
          </a:prstGeom>
        </p:spPr>
        <p:txBody>
          <a:bodyPr vert="horz" lIns="71323" tIns="35662" rIns="71323" bIns="35662" rtlCol="0" anchor="ctr"/>
          <a:lstStyle>
            <a:lvl1pPr algn="l">
              <a:defRPr sz="900">
                <a:solidFill>
                  <a:schemeClr val="tx1">
                    <a:tint val="75000"/>
                  </a:schemeClr>
                </a:solidFill>
              </a:defRPr>
            </a:lvl1pPr>
          </a:lstStyle>
          <a:p>
            <a:fld id="{0B73E694-8B69-6B42-BC5E-B9CBD5E180D1}" type="datetimeFigureOut">
              <a:rPr lang="es-ES_tradnl" smtClean="0"/>
              <a:t>21/08/2024</a:t>
            </a:fld>
            <a:endParaRPr lang="es-ES_tradnl"/>
          </a:p>
        </p:txBody>
      </p:sp>
      <p:sp>
        <p:nvSpPr>
          <p:cNvPr id="5" name="Footer Placeholder 4">
            <a:extLst>
              <a:ext uri="{FF2B5EF4-FFF2-40B4-BE49-F238E27FC236}">
                <a16:creationId xmlns:a16="http://schemas.microsoft.com/office/drawing/2014/main" id="{53E2F038-659D-B7AB-DB5E-829A05FAC23B}"/>
              </a:ext>
            </a:extLst>
          </p:cNvPr>
          <p:cNvSpPr>
            <a:spLocks noGrp="1"/>
          </p:cNvSpPr>
          <p:nvPr>
            <p:ph type="ftr" sz="quarter" idx="3"/>
          </p:nvPr>
        </p:nvSpPr>
        <p:spPr>
          <a:xfrm>
            <a:off x="3028950" y="4767264"/>
            <a:ext cx="3086100" cy="273844"/>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8424E85B-9AE8-83BD-0DCF-28CF8D9F9176}"/>
              </a:ext>
            </a:extLst>
          </p:cNvPr>
          <p:cNvSpPr>
            <a:spLocks noGrp="1"/>
          </p:cNvSpPr>
          <p:nvPr>
            <p:ph type="sldNum" sz="quarter" idx="4"/>
          </p:nvPr>
        </p:nvSpPr>
        <p:spPr>
          <a:xfrm>
            <a:off x="6457950" y="4767264"/>
            <a:ext cx="2057400" cy="273844"/>
          </a:xfrm>
          <a:prstGeom prst="rect">
            <a:avLst/>
          </a:prstGeom>
        </p:spPr>
        <p:txBody>
          <a:bodyPr vert="horz" lIns="71323" tIns="35662" rIns="71323" bIns="35662" rtlCol="0" anchor="ctr"/>
          <a:lstStyle>
            <a:lvl1pPr algn="r">
              <a:defRPr sz="900">
                <a:solidFill>
                  <a:schemeClr val="tx1">
                    <a:tint val="75000"/>
                  </a:schemeClr>
                </a:solidFill>
              </a:defRPr>
            </a:lvl1pPr>
          </a:lstStyle>
          <a:p>
            <a:fld id="{B830151C-0A80-AE4C-9A86-0311C8B1A7DF}" type="slidenum">
              <a:rPr lang="es-ES_tradnl" smtClean="0"/>
              <a:t>‹Nº›</a:t>
            </a:fld>
            <a:endParaRPr lang="es-ES_tradnl"/>
          </a:p>
        </p:txBody>
      </p:sp>
    </p:spTree>
    <p:extLst>
      <p:ext uri="{BB962C8B-B14F-4D97-AF65-F5344CB8AC3E}">
        <p14:creationId xmlns:p14="http://schemas.microsoft.com/office/powerpoint/2010/main" val="2918042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13232"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78308" indent="-178308" algn="l" defTabSz="713232" rtl="0" eaLnBrk="1" latinLnBrk="0" hangingPunct="1">
        <a:lnSpc>
          <a:spcPct val="90000"/>
        </a:lnSpc>
        <a:spcBef>
          <a:spcPts val="780"/>
        </a:spcBef>
        <a:buFont typeface="Arial" panose="020B0604020202020204" pitchFamily="34" charset="0"/>
        <a:buChar char="•"/>
        <a:defRPr sz="2200" kern="1200">
          <a:solidFill>
            <a:schemeClr val="tx1"/>
          </a:solidFill>
          <a:latin typeface="+mn-lt"/>
          <a:ea typeface="+mn-ea"/>
          <a:cs typeface="+mn-cs"/>
        </a:defRPr>
      </a:lvl1pPr>
      <a:lvl2pPr marL="534924" indent="-178308" algn="l" defTabSz="713232" rtl="0" eaLnBrk="1" latinLnBrk="0" hangingPunct="1">
        <a:lnSpc>
          <a:spcPct val="90000"/>
        </a:lnSpc>
        <a:spcBef>
          <a:spcPts val="390"/>
        </a:spcBef>
        <a:buFont typeface="Arial" panose="020B0604020202020204" pitchFamily="34" charset="0"/>
        <a:buChar char="•"/>
        <a:defRPr sz="1900" kern="1200">
          <a:solidFill>
            <a:schemeClr val="tx1"/>
          </a:solidFill>
          <a:latin typeface="+mn-lt"/>
          <a:ea typeface="+mn-ea"/>
          <a:cs typeface="+mn-cs"/>
        </a:defRPr>
      </a:lvl2pPr>
      <a:lvl3pPr marL="891540" indent="-178308" algn="l" defTabSz="713232" rtl="0" eaLnBrk="1" latinLnBrk="0" hangingPunct="1">
        <a:lnSpc>
          <a:spcPct val="90000"/>
        </a:lnSpc>
        <a:spcBef>
          <a:spcPts val="390"/>
        </a:spcBef>
        <a:buFont typeface="Arial" panose="020B0604020202020204" pitchFamily="34" charset="0"/>
        <a:buChar char="•"/>
        <a:defRPr sz="1600" kern="1200">
          <a:solidFill>
            <a:schemeClr val="tx1"/>
          </a:solidFill>
          <a:latin typeface="+mn-lt"/>
          <a:ea typeface="+mn-ea"/>
          <a:cs typeface="+mn-cs"/>
        </a:defRPr>
      </a:lvl3pPr>
      <a:lvl4pPr marL="1248156"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4pPr>
      <a:lvl5pPr marL="1604772"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5pPr>
      <a:lvl6pPr marL="1961388"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9pPr>
    </p:bodyStyle>
    <p:otherStyle>
      <a:defPPr>
        <a:defRPr lang="x-none"/>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BDB348-606F-343D-3883-A1814827ABE7}"/>
              </a:ext>
            </a:extLst>
          </p:cNvPr>
          <p:cNvPicPr>
            <a:picLocks noChangeAspect="1"/>
          </p:cNvPicPr>
          <p:nvPr/>
        </p:nvPicPr>
        <p:blipFill>
          <a:blip r:embed="rId2"/>
          <a:srcRect/>
          <a:stretch/>
        </p:blipFill>
        <p:spPr>
          <a:xfrm>
            <a:off x="0" y="0"/>
            <a:ext cx="9144000" cy="5143500"/>
          </a:xfrm>
          <a:prstGeom prst="rect">
            <a:avLst/>
          </a:prstGeom>
        </p:spPr>
      </p:pic>
      <p:sp>
        <p:nvSpPr>
          <p:cNvPr id="2" name="Rectángulo 1"/>
          <p:cNvSpPr/>
          <p:nvPr/>
        </p:nvSpPr>
        <p:spPr>
          <a:xfrm>
            <a:off x="1111250" y="3413126"/>
            <a:ext cx="2928938" cy="627062"/>
          </a:xfrm>
          <a:prstGeom prst="rect">
            <a:avLst/>
          </a:prstGeom>
        </p:spPr>
        <p:style>
          <a:lnRef idx="1">
            <a:schemeClr val="accent5"/>
          </a:lnRef>
          <a:fillRef idx="3">
            <a:schemeClr val="accent5"/>
          </a:fillRef>
          <a:effectRef idx="2">
            <a:schemeClr val="accent5"/>
          </a:effectRef>
          <a:fontRef idx="minor">
            <a:schemeClr val="lt1"/>
          </a:fontRef>
        </p:style>
        <p:txBody>
          <a:bodyPr lIns="71323" tIns="35662" rIns="71323" bIns="35662" rtlCol="0" anchor="ctr"/>
          <a:lstStyle/>
          <a:p>
            <a:pPr algn="ctr"/>
            <a:r>
              <a:rPr lang="es-ES" dirty="0">
                <a:solidFill>
                  <a:schemeClr val="tx1"/>
                </a:solidFill>
              </a:rPr>
              <a:t>Magistrado </a:t>
            </a:r>
          </a:p>
          <a:p>
            <a:pPr algn="ctr"/>
            <a:r>
              <a:rPr lang="es-ES" dirty="0">
                <a:solidFill>
                  <a:schemeClr val="tx1"/>
                </a:solidFill>
              </a:rPr>
              <a:t>John Edison Cárdenas Galvis</a:t>
            </a:r>
          </a:p>
          <a:p>
            <a:pPr algn="ctr"/>
            <a:r>
              <a:rPr lang="es-ES" dirty="0">
                <a:solidFill>
                  <a:schemeClr val="tx1"/>
                </a:solidFill>
              </a:rPr>
              <a:t>Agosto 2024</a:t>
            </a:r>
          </a:p>
        </p:txBody>
      </p:sp>
    </p:spTree>
    <p:extLst>
      <p:ext uri="{BB962C8B-B14F-4D97-AF65-F5344CB8AC3E}">
        <p14:creationId xmlns:p14="http://schemas.microsoft.com/office/powerpoint/2010/main" val="1133500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ownloa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39915" y="802795"/>
            <a:ext cx="3822200" cy="3262312"/>
          </a:xfrm>
        </p:spPr>
      </p:pic>
    </p:spTree>
    <p:extLst>
      <p:ext uri="{BB962C8B-B14F-4D97-AF65-F5344CB8AC3E}">
        <p14:creationId xmlns:p14="http://schemas.microsoft.com/office/powerpoint/2010/main" val="4185005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453607" y="279395"/>
            <a:ext cx="4653205" cy="4529632"/>
          </a:xfrm>
          <a:prstGeom prst="rect">
            <a:avLst/>
          </a:prstGeom>
          <a:noFill/>
          <a:ln>
            <a:noFill/>
          </a:ln>
        </p:spPr>
      </p:pic>
    </p:spTree>
    <p:extLst>
      <p:ext uri="{BB962C8B-B14F-4D97-AF65-F5344CB8AC3E}">
        <p14:creationId xmlns:p14="http://schemas.microsoft.com/office/powerpoint/2010/main" val="3870706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2" name="Rectángulo 1"/>
          <p:cNvSpPr/>
          <p:nvPr/>
        </p:nvSpPr>
        <p:spPr>
          <a:xfrm>
            <a:off x="657868" y="2017752"/>
            <a:ext cx="4572000" cy="1149238"/>
          </a:xfrm>
          <a:prstGeom prst="rect">
            <a:avLst/>
          </a:prstGeom>
        </p:spPr>
        <p:style>
          <a:lnRef idx="2">
            <a:schemeClr val="dk1"/>
          </a:lnRef>
          <a:fillRef idx="1">
            <a:schemeClr val="lt1"/>
          </a:fillRef>
          <a:effectRef idx="0">
            <a:schemeClr val="dk1"/>
          </a:effectRef>
          <a:fontRef idx="minor">
            <a:schemeClr val="dk1"/>
          </a:fontRef>
        </p:style>
        <p:txBody>
          <a:bodyPr lIns="71323" tIns="35662" rIns="71323" bIns="35662">
            <a:spAutoFit/>
          </a:bodyPr>
          <a:lstStyle/>
          <a:p>
            <a:pPr algn="ctr"/>
            <a:r>
              <a:rPr lang="es-ES" dirty="0"/>
              <a:t>“La integración de la tecnología en la atención de salud ha transformado significativamente la práctica de la enfermería, ofreciendo herramientas avanzadas para mejorar el cuidado del paciente, la eficiencia en el trabajo y la toma de decisiones clínicas”</a:t>
            </a:r>
          </a:p>
        </p:txBody>
      </p:sp>
      <p:pic>
        <p:nvPicPr>
          <p:cNvPr id="3" name="Imagen 2"/>
          <p:cNvPicPr>
            <a:picLocks noChangeAspect="1"/>
          </p:cNvPicPr>
          <p:nvPr/>
        </p:nvPicPr>
        <p:blipFill>
          <a:blip r:embed="rId3"/>
          <a:stretch>
            <a:fillRect/>
          </a:stretch>
        </p:blipFill>
        <p:spPr>
          <a:xfrm>
            <a:off x="5348670" y="718842"/>
            <a:ext cx="3429000" cy="3429000"/>
          </a:xfrm>
          <a:prstGeom prst="ellipse">
            <a:avLst/>
          </a:prstGeom>
          <a:ln>
            <a:noFill/>
          </a:ln>
          <a:effectLst>
            <a:softEdge rad="112500"/>
          </a:effectLst>
        </p:spPr>
      </p:pic>
    </p:spTree>
    <p:extLst>
      <p:ext uri="{BB962C8B-B14F-4D97-AF65-F5344CB8AC3E}">
        <p14:creationId xmlns:p14="http://schemas.microsoft.com/office/powerpoint/2010/main" val="2485984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2" name="CuadroTexto 1"/>
          <p:cNvSpPr txBox="1"/>
          <p:nvPr/>
        </p:nvSpPr>
        <p:spPr>
          <a:xfrm>
            <a:off x="2222402" y="1473642"/>
            <a:ext cx="144039" cy="287464"/>
          </a:xfrm>
          <a:prstGeom prst="rect">
            <a:avLst/>
          </a:prstGeom>
          <a:noFill/>
        </p:spPr>
        <p:txBody>
          <a:bodyPr wrap="none" lIns="71323" tIns="35662" rIns="71323" bIns="35662" rtlCol="0">
            <a:spAutoFit/>
          </a:bodyPr>
          <a:lstStyle/>
          <a:p>
            <a:endParaRPr lang="es-ES" dirty="0"/>
          </a:p>
        </p:txBody>
      </p:sp>
      <p:sp>
        <p:nvSpPr>
          <p:cNvPr id="4" name="Rectángulo 3"/>
          <p:cNvSpPr/>
          <p:nvPr/>
        </p:nvSpPr>
        <p:spPr>
          <a:xfrm>
            <a:off x="2286000" y="-4110845"/>
            <a:ext cx="4572000" cy="287464"/>
          </a:xfrm>
          <a:prstGeom prst="rect">
            <a:avLst/>
          </a:prstGeom>
        </p:spPr>
        <p:txBody>
          <a:bodyPr lIns="71323" tIns="35662" rIns="71323" bIns="35662">
            <a:spAutoFit/>
          </a:bodyPr>
          <a:lstStyle/>
          <a:p>
            <a:endParaRPr lang="es-ES" dirty="0"/>
          </a:p>
        </p:txBody>
      </p:sp>
      <p:pic>
        <p:nvPicPr>
          <p:cNvPr id="7" name="Imagen 6"/>
          <p:cNvPicPr>
            <a:picLocks noChangeAspect="1"/>
          </p:cNvPicPr>
          <p:nvPr/>
        </p:nvPicPr>
        <p:blipFill>
          <a:blip r:embed="rId3"/>
          <a:stretch>
            <a:fillRect/>
          </a:stretch>
        </p:blipFill>
        <p:spPr>
          <a:xfrm>
            <a:off x="459157" y="2675791"/>
            <a:ext cx="2005816" cy="1504362"/>
          </a:xfrm>
          <a:prstGeom prst="rect">
            <a:avLst/>
          </a:prstGeom>
        </p:spPr>
      </p:pic>
      <p:pic>
        <p:nvPicPr>
          <p:cNvPr id="8" name="Imagen 7"/>
          <p:cNvPicPr>
            <a:picLocks noChangeAspect="1"/>
          </p:cNvPicPr>
          <p:nvPr/>
        </p:nvPicPr>
        <p:blipFill>
          <a:blip r:embed="rId4"/>
          <a:stretch>
            <a:fillRect/>
          </a:stretch>
        </p:blipFill>
        <p:spPr>
          <a:xfrm>
            <a:off x="3489299" y="1590678"/>
            <a:ext cx="1949447" cy="1566016"/>
          </a:xfrm>
          <a:prstGeom prst="rect">
            <a:avLst/>
          </a:prstGeom>
        </p:spPr>
      </p:pic>
      <p:pic>
        <p:nvPicPr>
          <p:cNvPr id="9" name="Imagen 8"/>
          <p:cNvPicPr>
            <a:picLocks noChangeAspect="1"/>
          </p:cNvPicPr>
          <p:nvPr/>
        </p:nvPicPr>
        <p:blipFill>
          <a:blip r:embed="rId5"/>
          <a:stretch>
            <a:fillRect/>
          </a:stretch>
        </p:blipFill>
        <p:spPr>
          <a:xfrm>
            <a:off x="6152512" y="2601806"/>
            <a:ext cx="2317980" cy="1566016"/>
          </a:xfrm>
          <a:prstGeom prst="rect">
            <a:avLst/>
          </a:prstGeom>
        </p:spPr>
      </p:pic>
      <p:sp>
        <p:nvSpPr>
          <p:cNvPr id="10" name="Rectángulo 9"/>
          <p:cNvSpPr/>
          <p:nvPr/>
        </p:nvSpPr>
        <p:spPr>
          <a:xfrm>
            <a:off x="2269718" y="788359"/>
            <a:ext cx="4572000" cy="287464"/>
          </a:xfrm>
          <a:prstGeom prst="rect">
            <a:avLst/>
          </a:prstGeom>
        </p:spPr>
        <p:txBody>
          <a:bodyPr lIns="71323" tIns="35662" rIns="71323" bIns="35662">
            <a:spAutoFit/>
          </a:bodyPr>
          <a:lstStyle/>
          <a:p>
            <a:pPr algn="ctr"/>
            <a:r>
              <a:rPr lang="es-ES" b="1" dirty="0">
                <a:latin typeface="Arial"/>
                <a:cs typeface="Arial"/>
              </a:rPr>
              <a:t>TIPOS DE IA</a:t>
            </a:r>
          </a:p>
        </p:txBody>
      </p:sp>
      <p:sp>
        <p:nvSpPr>
          <p:cNvPr id="11" name="CuadroTexto 10"/>
          <p:cNvSpPr txBox="1"/>
          <p:nvPr/>
        </p:nvSpPr>
        <p:spPr>
          <a:xfrm>
            <a:off x="3020772" y="3427972"/>
            <a:ext cx="2923734"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dirty="0"/>
              <a:t>Sistemas que piensan como humanos</a:t>
            </a:r>
          </a:p>
        </p:txBody>
      </p:sp>
      <p:sp>
        <p:nvSpPr>
          <p:cNvPr id="12" name="CuadroTexto 11"/>
          <p:cNvSpPr txBox="1"/>
          <p:nvPr/>
        </p:nvSpPr>
        <p:spPr>
          <a:xfrm>
            <a:off x="251038" y="4418869"/>
            <a:ext cx="2301206"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dirty="0"/>
              <a:t>Sistemas que actúan como humanos</a:t>
            </a:r>
          </a:p>
        </p:txBody>
      </p:sp>
      <p:sp>
        <p:nvSpPr>
          <p:cNvPr id="13" name="CuadroTexto 12"/>
          <p:cNvSpPr txBox="1"/>
          <p:nvPr/>
        </p:nvSpPr>
        <p:spPr>
          <a:xfrm>
            <a:off x="6004554" y="4307892"/>
            <a:ext cx="233635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dirty="0"/>
              <a:t>Sistemas actúa racionalmente</a:t>
            </a:r>
          </a:p>
        </p:txBody>
      </p:sp>
    </p:spTree>
    <p:extLst>
      <p:ext uri="{BB962C8B-B14F-4D97-AF65-F5344CB8AC3E}">
        <p14:creationId xmlns:p14="http://schemas.microsoft.com/office/powerpoint/2010/main" val="210845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0" nodeType="clickEffect">
                                  <p:stCondLst>
                                    <p:cond delay="0"/>
                                  </p:stCondLst>
                                  <p:childTnLst>
                                    <p:animRot by="120000">
                                      <p:cBhvr>
                                        <p:cTn id="20" dur="100" fill="hold">
                                          <p:stCondLst>
                                            <p:cond delay="0"/>
                                          </p:stCondLst>
                                        </p:cTn>
                                        <p:tgtEl>
                                          <p:spTgt spid="12"/>
                                        </p:tgtEl>
                                        <p:attrNameLst>
                                          <p:attrName>r</p:attrName>
                                        </p:attrNameLst>
                                      </p:cBhvr>
                                    </p:animRot>
                                    <p:animRot by="-240000">
                                      <p:cBhvr>
                                        <p:cTn id="21" dur="200" fill="hold">
                                          <p:stCondLst>
                                            <p:cond delay="200"/>
                                          </p:stCondLst>
                                        </p:cTn>
                                        <p:tgtEl>
                                          <p:spTgt spid="12"/>
                                        </p:tgtEl>
                                        <p:attrNameLst>
                                          <p:attrName>r</p:attrName>
                                        </p:attrNameLst>
                                      </p:cBhvr>
                                    </p:animRot>
                                    <p:animRot by="240000">
                                      <p:cBhvr>
                                        <p:cTn id="22" dur="200" fill="hold">
                                          <p:stCondLst>
                                            <p:cond delay="400"/>
                                          </p:stCondLst>
                                        </p:cTn>
                                        <p:tgtEl>
                                          <p:spTgt spid="12"/>
                                        </p:tgtEl>
                                        <p:attrNameLst>
                                          <p:attrName>r</p:attrName>
                                        </p:attrNameLst>
                                      </p:cBhvr>
                                    </p:animRot>
                                    <p:animRot by="-240000">
                                      <p:cBhvr>
                                        <p:cTn id="23" dur="200" fill="hold">
                                          <p:stCondLst>
                                            <p:cond delay="600"/>
                                          </p:stCondLst>
                                        </p:cTn>
                                        <p:tgtEl>
                                          <p:spTgt spid="12"/>
                                        </p:tgtEl>
                                        <p:attrNameLst>
                                          <p:attrName>r</p:attrName>
                                        </p:attrNameLst>
                                      </p:cBhvr>
                                    </p:animRot>
                                    <p:animRot by="120000">
                                      <p:cBhvr>
                                        <p:cTn id="24" dur="200" fill="hold">
                                          <p:stCondLst>
                                            <p:cond delay="800"/>
                                          </p:stCondLst>
                                        </p:cTn>
                                        <p:tgtEl>
                                          <p:spTgt spid="12"/>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9"/>
                                        </p:tgtEl>
                                      </p:cBhvr>
                                      <p:by x="150000" y="150000"/>
                                    </p:animScale>
                                  </p:childTnLst>
                                </p:cTn>
                              </p:par>
                              <p:par>
                                <p:cTn id="35" presetID="6" presetClass="emph" presetSubtype="0" fill="hold" grpId="0" nodeType="withEffect">
                                  <p:stCondLst>
                                    <p:cond delay="0"/>
                                  </p:stCondLst>
                                  <p:childTnLst>
                                    <p:animScale>
                                      <p:cBhvr>
                                        <p:cTn id="36"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3" name="Rectángulo 2"/>
          <p:cNvSpPr/>
          <p:nvPr/>
        </p:nvSpPr>
        <p:spPr>
          <a:xfrm>
            <a:off x="2269718" y="788359"/>
            <a:ext cx="4572000" cy="287464"/>
          </a:xfrm>
          <a:prstGeom prst="rect">
            <a:avLst/>
          </a:prstGeom>
        </p:spPr>
        <p:txBody>
          <a:bodyPr lIns="71323" tIns="35662" rIns="71323" bIns="35662">
            <a:spAutoFit/>
          </a:bodyPr>
          <a:lstStyle/>
          <a:p>
            <a:pPr algn="ctr"/>
            <a:r>
              <a:rPr lang="es-ES" b="1" dirty="0">
                <a:latin typeface="Arial"/>
                <a:cs typeface="Arial"/>
              </a:rPr>
              <a:t>ENFERMERÍA Y LA IA</a:t>
            </a:r>
          </a:p>
        </p:txBody>
      </p:sp>
      <p:graphicFrame>
        <p:nvGraphicFramePr>
          <p:cNvPr id="4" name="Diagrama 3"/>
          <p:cNvGraphicFramePr/>
          <p:nvPr>
            <p:extLst>
              <p:ext uri="{D42A27DB-BD31-4B8C-83A1-F6EECF244321}">
                <p14:modId xmlns:p14="http://schemas.microsoft.com/office/powerpoint/2010/main" val="4277438994"/>
              </p:ext>
            </p:extLst>
          </p:nvPr>
        </p:nvGraphicFramePr>
        <p:xfrm>
          <a:off x="927296" y="1436589"/>
          <a:ext cx="7167919" cy="2925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7996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graphicFrame>
        <p:nvGraphicFramePr>
          <p:cNvPr id="3" name="Diagrama 2"/>
          <p:cNvGraphicFramePr/>
          <p:nvPr>
            <p:extLst>
              <p:ext uri="{D42A27DB-BD31-4B8C-83A1-F6EECF244321}">
                <p14:modId xmlns:p14="http://schemas.microsoft.com/office/powerpoint/2010/main" val="82262234"/>
              </p:ext>
            </p:extLst>
          </p:nvPr>
        </p:nvGraphicFramePr>
        <p:xfrm>
          <a:off x="2016127" y="1087438"/>
          <a:ext cx="5151437" cy="320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3867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pic>
        <p:nvPicPr>
          <p:cNvPr id="2" name="Imagen 1"/>
          <p:cNvPicPr>
            <a:picLocks noChangeAspect="1"/>
          </p:cNvPicPr>
          <p:nvPr/>
        </p:nvPicPr>
        <p:blipFill>
          <a:blip r:embed="rId3"/>
          <a:stretch>
            <a:fillRect/>
          </a:stretch>
        </p:blipFill>
        <p:spPr>
          <a:xfrm>
            <a:off x="5215631" y="1076332"/>
            <a:ext cx="3195488" cy="305579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ángulo 3"/>
          <p:cNvSpPr/>
          <p:nvPr/>
        </p:nvSpPr>
        <p:spPr>
          <a:xfrm>
            <a:off x="1119362" y="2126529"/>
            <a:ext cx="3565574" cy="718351"/>
          </a:xfrm>
          <a:prstGeom prst="rect">
            <a:avLst/>
          </a:prstGeom>
          <a:solidFill>
            <a:schemeClr val="accent2"/>
          </a:solidFill>
          <a:ln>
            <a:solidFill>
              <a:srgbClr val="FFC000"/>
            </a:solidFill>
          </a:ln>
        </p:spPr>
        <p:txBody>
          <a:bodyPr wrap="none" lIns="71323" tIns="35662" rIns="71323" bIns="35662">
            <a:spAutoFit/>
          </a:bodyPr>
          <a:lstStyle/>
          <a:p>
            <a:pPr algn="ctr"/>
            <a:r>
              <a:rPr lang="es-ES_tradnl" sz="4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Cómo lograrlo?</a:t>
            </a:r>
          </a:p>
        </p:txBody>
      </p:sp>
    </p:spTree>
    <p:extLst>
      <p:ext uri="{BB962C8B-B14F-4D97-AF65-F5344CB8AC3E}">
        <p14:creationId xmlns:p14="http://schemas.microsoft.com/office/powerpoint/2010/main" val="206143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pic>
        <p:nvPicPr>
          <p:cNvPr id="2" name="Imagen 1"/>
          <p:cNvPicPr>
            <a:picLocks noChangeAspect="1"/>
          </p:cNvPicPr>
          <p:nvPr/>
        </p:nvPicPr>
        <p:blipFill>
          <a:blip r:embed="rId3"/>
          <a:stretch>
            <a:fillRect/>
          </a:stretch>
        </p:blipFill>
        <p:spPr>
          <a:xfrm>
            <a:off x="325654" y="930484"/>
            <a:ext cx="3130706" cy="25867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uadroTexto 3"/>
          <p:cNvSpPr txBox="1"/>
          <p:nvPr/>
        </p:nvSpPr>
        <p:spPr>
          <a:xfrm>
            <a:off x="718771" y="3802161"/>
            <a:ext cx="2134368" cy="502908"/>
          </a:xfrm>
          <a:prstGeom prst="rect">
            <a:avLst/>
          </a:prstGeom>
          <a:noFill/>
        </p:spPr>
        <p:txBody>
          <a:bodyPr wrap="none" lIns="71323" tIns="35662" rIns="71323" bIns="35662" rtlCol="0">
            <a:spAutoFit/>
          </a:bodyPr>
          <a:lstStyle/>
          <a:p>
            <a:pPr algn="ctr"/>
            <a:r>
              <a:rPr lang="es-ES" dirty="0"/>
              <a:t>Desafíos Éticos</a:t>
            </a:r>
          </a:p>
          <a:p>
            <a:pPr algn="ctr"/>
            <a:r>
              <a:rPr lang="es-ES" dirty="0"/>
              <a:t> y cambios de pensamiento</a:t>
            </a:r>
          </a:p>
        </p:txBody>
      </p:sp>
      <p:pic>
        <p:nvPicPr>
          <p:cNvPr id="5" name="Imagen 4"/>
          <p:cNvPicPr>
            <a:picLocks noChangeAspect="1"/>
          </p:cNvPicPr>
          <p:nvPr/>
        </p:nvPicPr>
        <p:blipFill>
          <a:blip r:embed="rId4"/>
          <a:stretch>
            <a:fillRect/>
          </a:stretch>
        </p:blipFill>
        <p:spPr>
          <a:xfrm>
            <a:off x="3730241" y="610626"/>
            <a:ext cx="1919380" cy="2692857"/>
          </a:xfrm>
          <a:prstGeom prst="rect">
            <a:avLst/>
          </a:prstGeom>
        </p:spPr>
      </p:pic>
      <p:sp>
        <p:nvSpPr>
          <p:cNvPr id="9" name="CuadroTexto 8"/>
          <p:cNvSpPr txBox="1"/>
          <p:nvPr/>
        </p:nvSpPr>
        <p:spPr>
          <a:xfrm>
            <a:off x="4029630" y="1131693"/>
            <a:ext cx="1074567" cy="718351"/>
          </a:xfrm>
          <a:prstGeom prst="rect">
            <a:avLst/>
          </a:prstGeom>
          <a:noFill/>
        </p:spPr>
        <p:txBody>
          <a:bodyPr wrap="square" lIns="71323" tIns="35662" rIns="71323" bIns="35662" rtlCol="0">
            <a:spAutoFit/>
          </a:bodyPr>
          <a:lstStyle/>
          <a:p>
            <a:pPr algn="ctr"/>
            <a:r>
              <a:rPr lang="es-ES" dirty="0"/>
              <a:t>1. Protección de datos</a:t>
            </a:r>
          </a:p>
        </p:txBody>
      </p:sp>
      <p:sp>
        <p:nvSpPr>
          <p:cNvPr id="11" name="CuadroTexto 10"/>
          <p:cNvSpPr txBox="1"/>
          <p:nvPr/>
        </p:nvSpPr>
        <p:spPr>
          <a:xfrm>
            <a:off x="4205777" y="2013032"/>
            <a:ext cx="1372775" cy="718351"/>
          </a:xfrm>
          <a:prstGeom prst="rect">
            <a:avLst/>
          </a:prstGeom>
          <a:noFill/>
        </p:spPr>
        <p:txBody>
          <a:bodyPr wrap="square" lIns="71323" tIns="35662" rIns="71323" bIns="35662" rtlCol="0">
            <a:spAutoFit/>
          </a:bodyPr>
          <a:lstStyle/>
          <a:p>
            <a:pPr algn="ctr"/>
            <a:r>
              <a:rPr lang="es-ES" dirty="0"/>
              <a:t>2. Consentimiento Informado</a:t>
            </a:r>
          </a:p>
        </p:txBody>
      </p:sp>
      <p:pic>
        <p:nvPicPr>
          <p:cNvPr id="8" name="Imagen 7"/>
          <p:cNvPicPr>
            <a:picLocks noChangeAspect="1"/>
          </p:cNvPicPr>
          <p:nvPr/>
        </p:nvPicPr>
        <p:blipFill>
          <a:blip r:embed="rId4"/>
          <a:stretch>
            <a:fillRect/>
          </a:stretch>
        </p:blipFill>
        <p:spPr>
          <a:xfrm>
            <a:off x="4619658" y="1813774"/>
            <a:ext cx="1919380" cy="2692857"/>
          </a:xfrm>
          <a:prstGeom prst="rect">
            <a:avLst/>
          </a:prstGeom>
        </p:spPr>
      </p:pic>
      <p:sp>
        <p:nvSpPr>
          <p:cNvPr id="12" name="CuadroTexto 11"/>
          <p:cNvSpPr txBox="1"/>
          <p:nvPr/>
        </p:nvSpPr>
        <p:spPr>
          <a:xfrm>
            <a:off x="4972673" y="2297580"/>
            <a:ext cx="1074567" cy="502908"/>
          </a:xfrm>
          <a:prstGeom prst="rect">
            <a:avLst/>
          </a:prstGeom>
          <a:noFill/>
        </p:spPr>
        <p:txBody>
          <a:bodyPr wrap="square" lIns="71323" tIns="35662" rIns="71323" bIns="35662" rtlCol="0">
            <a:spAutoFit/>
          </a:bodyPr>
          <a:lstStyle/>
          <a:p>
            <a:pPr algn="ctr"/>
            <a:r>
              <a:rPr lang="es-ES" dirty="0"/>
              <a:t>3. Juicio Clínico</a:t>
            </a:r>
          </a:p>
        </p:txBody>
      </p:sp>
      <p:sp>
        <p:nvSpPr>
          <p:cNvPr id="13" name="CuadroTexto 12"/>
          <p:cNvSpPr txBox="1"/>
          <p:nvPr/>
        </p:nvSpPr>
        <p:spPr>
          <a:xfrm>
            <a:off x="5260143" y="3364495"/>
            <a:ext cx="1212940" cy="718351"/>
          </a:xfrm>
          <a:prstGeom prst="rect">
            <a:avLst/>
          </a:prstGeom>
          <a:noFill/>
        </p:spPr>
        <p:txBody>
          <a:bodyPr wrap="square" lIns="71323" tIns="35662" rIns="71323" bIns="35662" rtlCol="0">
            <a:spAutoFit/>
          </a:bodyPr>
          <a:lstStyle/>
          <a:p>
            <a:pPr algn="ctr"/>
            <a:r>
              <a:rPr lang="es-ES" dirty="0"/>
              <a:t>4. Competencia Tecnológica</a:t>
            </a:r>
          </a:p>
        </p:txBody>
      </p:sp>
      <p:pic>
        <p:nvPicPr>
          <p:cNvPr id="7" name="Imagen 6"/>
          <p:cNvPicPr>
            <a:picLocks noChangeAspect="1"/>
          </p:cNvPicPr>
          <p:nvPr/>
        </p:nvPicPr>
        <p:blipFill>
          <a:blip r:embed="rId4"/>
          <a:stretch>
            <a:fillRect/>
          </a:stretch>
        </p:blipFill>
        <p:spPr>
          <a:xfrm>
            <a:off x="5797441" y="2450644"/>
            <a:ext cx="1919380" cy="2692857"/>
          </a:xfrm>
          <a:prstGeom prst="rect">
            <a:avLst/>
          </a:prstGeom>
        </p:spPr>
      </p:pic>
      <p:sp>
        <p:nvSpPr>
          <p:cNvPr id="14" name="CuadroTexto 13"/>
          <p:cNvSpPr txBox="1"/>
          <p:nvPr/>
        </p:nvSpPr>
        <p:spPr>
          <a:xfrm>
            <a:off x="6113625" y="2943861"/>
            <a:ext cx="1074567" cy="502908"/>
          </a:xfrm>
          <a:prstGeom prst="rect">
            <a:avLst/>
          </a:prstGeom>
          <a:noFill/>
        </p:spPr>
        <p:txBody>
          <a:bodyPr wrap="square" lIns="71323" tIns="35662" rIns="71323" bIns="35662" rtlCol="0">
            <a:spAutoFit/>
          </a:bodyPr>
          <a:lstStyle/>
          <a:p>
            <a:pPr algn="ctr"/>
            <a:r>
              <a:rPr lang="es-ES" dirty="0"/>
              <a:t>5. Equidad en el acceso</a:t>
            </a:r>
          </a:p>
        </p:txBody>
      </p:sp>
      <p:sp>
        <p:nvSpPr>
          <p:cNvPr id="15" name="CuadroTexto 14"/>
          <p:cNvSpPr txBox="1"/>
          <p:nvPr/>
        </p:nvSpPr>
        <p:spPr>
          <a:xfrm>
            <a:off x="6438202" y="4023146"/>
            <a:ext cx="1074567" cy="718351"/>
          </a:xfrm>
          <a:prstGeom prst="rect">
            <a:avLst/>
          </a:prstGeom>
          <a:noFill/>
        </p:spPr>
        <p:txBody>
          <a:bodyPr wrap="square" lIns="71323" tIns="35662" rIns="71323" bIns="35662" rtlCol="0">
            <a:spAutoFit/>
          </a:bodyPr>
          <a:lstStyle/>
          <a:p>
            <a:pPr algn="ctr"/>
            <a:r>
              <a:rPr lang="es-ES" dirty="0"/>
              <a:t>6. Relación Enfermero paciente</a:t>
            </a:r>
          </a:p>
        </p:txBody>
      </p:sp>
    </p:spTree>
    <p:extLst>
      <p:ext uri="{BB962C8B-B14F-4D97-AF65-F5344CB8AC3E}">
        <p14:creationId xmlns:p14="http://schemas.microsoft.com/office/powerpoint/2010/main" val="47260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par>
                                <p:cTn id="33" presetID="3" presetClass="entr" presetSubtype="1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148432" y="0"/>
            <a:ext cx="9144000" cy="5143500"/>
          </a:xfrm>
          <a:prstGeom prst="rect">
            <a:avLst/>
          </a:prstGeom>
        </p:spPr>
      </p:pic>
      <p:sp>
        <p:nvSpPr>
          <p:cNvPr id="5" name="Rectángulo 4"/>
          <p:cNvSpPr/>
          <p:nvPr/>
        </p:nvSpPr>
        <p:spPr>
          <a:xfrm>
            <a:off x="222600" y="1111060"/>
            <a:ext cx="4011030" cy="1056906"/>
          </a:xfrm>
          <a:prstGeom prst="rect">
            <a:avLst/>
          </a:prstGeom>
          <a:ln/>
        </p:spPr>
        <p:style>
          <a:lnRef idx="2">
            <a:schemeClr val="accent4"/>
          </a:lnRef>
          <a:fillRef idx="1">
            <a:schemeClr val="lt1"/>
          </a:fillRef>
          <a:effectRef idx="0">
            <a:schemeClr val="accent4"/>
          </a:effectRef>
          <a:fontRef idx="minor">
            <a:schemeClr val="dk1"/>
          </a:fontRef>
        </p:style>
        <p:txBody>
          <a:bodyPr wrap="square" lIns="71323" tIns="35662" rIns="71323" bIns="35662">
            <a:spAutoFit/>
          </a:bodyPr>
          <a:lstStyle/>
          <a:p>
            <a:pPr algn="ctr"/>
            <a:r>
              <a:rPr lang="es-ES_tradnl"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Quejas a Tribunales Éticos -IA?</a:t>
            </a:r>
            <a:endParaRPr lang="es-ES_tradnl"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 name="Imagen 1"/>
          <p:cNvPicPr>
            <a:picLocks noChangeAspect="1"/>
          </p:cNvPicPr>
          <p:nvPr/>
        </p:nvPicPr>
        <p:blipFill>
          <a:blip r:embed="rId3"/>
          <a:stretch>
            <a:fillRect/>
          </a:stretch>
        </p:blipFill>
        <p:spPr>
          <a:xfrm>
            <a:off x="1397691" y="2687678"/>
            <a:ext cx="1600190" cy="1641878"/>
          </a:xfrm>
          <a:prstGeom prst="rect">
            <a:avLst/>
          </a:prstGeom>
          <a:ln>
            <a:noFill/>
          </a:ln>
          <a:effectLst>
            <a:softEdge rad="112500"/>
          </a:effectLst>
        </p:spPr>
      </p:pic>
      <p:pic>
        <p:nvPicPr>
          <p:cNvPr id="7" name="Imagen 6"/>
          <p:cNvPicPr>
            <a:picLocks noChangeAspect="1"/>
          </p:cNvPicPr>
          <p:nvPr/>
        </p:nvPicPr>
        <p:blipFill>
          <a:blip r:embed="rId4"/>
          <a:stretch>
            <a:fillRect/>
          </a:stretch>
        </p:blipFill>
        <p:spPr>
          <a:xfrm>
            <a:off x="4387775" y="816526"/>
            <a:ext cx="3807365" cy="4057891"/>
          </a:xfrm>
          <a:prstGeom prst="rect">
            <a:avLst/>
          </a:prstGeom>
        </p:spPr>
      </p:pic>
      <p:sp>
        <p:nvSpPr>
          <p:cNvPr id="8" name="CuadroTexto 7"/>
          <p:cNvSpPr txBox="1"/>
          <p:nvPr/>
        </p:nvSpPr>
        <p:spPr>
          <a:xfrm>
            <a:off x="5417750" y="3699113"/>
            <a:ext cx="1907054" cy="28746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71323" tIns="35662" rIns="71323" bIns="35662" rtlCol="0">
            <a:spAutoFit/>
          </a:bodyPr>
          <a:lstStyle/>
          <a:p>
            <a:r>
              <a:rPr lang="es-ES" dirty="0">
                <a:solidFill>
                  <a:schemeClr val="tx1"/>
                </a:solidFill>
              </a:rPr>
              <a:t>Violación a la privacidad</a:t>
            </a:r>
          </a:p>
        </p:txBody>
      </p:sp>
      <p:sp>
        <p:nvSpPr>
          <p:cNvPr id="9" name="CuadroTexto 8"/>
          <p:cNvSpPr txBox="1"/>
          <p:nvPr/>
        </p:nvSpPr>
        <p:spPr>
          <a:xfrm>
            <a:off x="5169202" y="2935028"/>
            <a:ext cx="2298475" cy="28746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71323" tIns="35662" rIns="71323" bIns="35662" rtlCol="0">
            <a:spAutoFit/>
          </a:bodyPr>
          <a:lstStyle/>
          <a:p>
            <a:r>
              <a:rPr lang="es-ES" dirty="0">
                <a:solidFill>
                  <a:schemeClr val="tx1"/>
                </a:solidFill>
              </a:rPr>
              <a:t>Relación Enfermero paciente</a:t>
            </a:r>
          </a:p>
        </p:txBody>
      </p:sp>
      <p:sp>
        <p:nvSpPr>
          <p:cNvPr id="10" name="CuadroTexto 9"/>
          <p:cNvSpPr txBox="1"/>
          <p:nvPr/>
        </p:nvSpPr>
        <p:spPr>
          <a:xfrm>
            <a:off x="5782414" y="2208058"/>
            <a:ext cx="1054545" cy="28746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71323" tIns="35662" rIns="71323" bIns="35662" rtlCol="0">
            <a:spAutoFit/>
          </a:bodyPr>
          <a:lstStyle/>
          <a:p>
            <a:r>
              <a:rPr lang="es-ES" dirty="0">
                <a:solidFill>
                  <a:schemeClr val="tx1"/>
                </a:solidFill>
              </a:rPr>
              <a:t>Juicio clínico</a:t>
            </a:r>
          </a:p>
        </p:txBody>
      </p:sp>
      <p:sp>
        <p:nvSpPr>
          <p:cNvPr id="11" name="CuadroTexto 10"/>
          <p:cNvSpPr txBox="1"/>
          <p:nvPr/>
        </p:nvSpPr>
        <p:spPr>
          <a:xfrm>
            <a:off x="5255135" y="1468799"/>
            <a:ext cx="2051437" cy="28746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71323" tIns="35662" rIns="71323" bIns="35662" rtlCol="0">
            <a:spAutoFit/>
          </a:bodyPr>
          <a:lstStyle/>
          <a:p>
            <a:r>
              <a:rPr lang="es-ES" dirty="0">
                <a:solidFill>
                  <a:schemeClr val="tx1"/>
                </a:solidFill>
              </a:rPr>
              <a:t>Decisiones Automatizadas</a:t>
            </a:r>
          </a:p>
        </p:txBody>
      </p:sp>
    </p:spTree>
    <p:extLst>
      <p:ext uri="{BB962C8B-B14F-4D97-AF65-F5344CB8AC3E}">
        <p14:creationId xmlns:p14="http://schemas.microsoft.com/office/powerpoint/2010/main" val="248598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86316"/>
            <a:ext cx="9144000" cy="5143500"/>
          </a:xfrm>
          <a:prstGeom prst="rect">
            <a:avLst/>
          </a:prstGeom>
        </p:spPr>
      </p:pic>
      <p:pic>
        <p:nvPicPr>
          <p:cNvPr id="2" name="Imagen 1"/>
          <p:cNvPicPr>
            <a:picLocks noChangeAspect="1"/>
          </p:cNvPicPr>
          <p:nvPr/>
        </p:nvPicPr>
        <p:blipFill>
          <a:blip r:embed="rId3"/>
          <a:stretch>
            <a:fillRect/>
          </a:stretch>
        </p:blipFill>
        <p:spPr>
          <a:xfrm>
            <a:off x="1300975" y="875489"/>
            <a:ext cx="2241123" cy="1553686"/>
          </a:xfrm>
          <a:prstGeom prst="rect">
            <a:avLst/>
          </a:prstGeom>
        </p:spPr>
      </p:pic>
      <p:sp>
        <p:nvSpPr>
          <p:cNvPr id="4" name="Rectángulo 3"/>
          <p:cNvSpPr/>
          <p:nvPr/>
        </p:nvSpPr>
        <p:spPr>
          <a:xfrm>
            <a:off x="1025184" y="2824981"/>
            <a:ext cx="2834006" cy="1303127"/>
          </a:xfrm>
          <a:prstGeom prst="rect">
            <a:avLst/>
          </a:prstGeom>
          <a:ln/>
        </p:spPr>
        <p:style>
          <a:lnRef idx="2">
            <a:schemeClr val="accent4"/>
          </a:lnRef>
          <a:fillRef idx="1">
            <a:schemeClr val="lt1"/>
          </a:fillRef>
          <a:effectRef idx="0">
            <a:schemeClr val="accent4"/>
          </a:effectRef>
          <a:fontRef idx="minor">
            <a:schemeClr val="dk1"/>
          </a:fontRef>
        </p:style>
        <p:txBody>
          <a:bodyPr wrap="square" lIns="71323" tIns="35662" rIns="71323" bIns="35662">
            <a:spAutoFit/>
          </a:bodyPr>
          <a:lstStyle/>
          <a:p>
            <a:pPr algn="ctr"/>
            <a:r>
              <a:rPr lang="es-ES" sz="2000" dirty="0">
                <a:solidFill>
                  <a:schemeClr val="tx1"/>
                </a:solidFill>
              </a:rPr>
              <a:t>En el código deontológico actualizado, hay elementos que incluyan Inteligencia Artificial </a:t>
            </a:r>
            <a:r>
              <a:rPr lang="es-ES_tradnl" sz="2000" dirty="0">
                <a:solidFill>
                  <a:schemeClr val="tx1"/>
                </a:solidFill>
              </a:rPr>
              <a:t>?</a:t>
            </a:r>
          </a:p>
        </p:txBody>
      </p:sp>
      <p:pic>
        <p:nvPicPr>
          <p:cNvPr id="5" name="Imagen 4"/>
          <p:cNvPicPr>
            <a:picLocks noChangeAspect="1"/>
          </p:cNvPicPr>
          <p:nvPr/>
        </p:nvPicPr>
        <p:blipFill>
          <a:blip r:embed="rId3"/>
          <a:stretch>
            <a:fillRect/>
          </a:stretch>
        </p:blipFill>
        <p:spPr>
          <a:xfrm>
            <a:off x="5250917" y="879919"/>
            <a:ext cx="2241123" cy="1553686"/>
          </a:xfrm>
          <a:prstGeom prst="rect">
            <a:avLst/>
          </a:prstGeom>
        </p:spPr>
      </p:pic>
      <p:sp>
        <p:nvSpPr>
          <p:cNvPr id="7" name="Rectángulo 6"/>
          <p:cNvSpPr/>
          <p:nvPr/>
        </p:nvSpPr>
        <p:spPr>
          <a:xfrm>
            <a:off x="4901147" y="2977381"/>
            <a:ext cx="2834006" cy="995350"/>
          </a:xfrm>
          <a:prstGeom prst="rect">
            <a:avLst/>
          </a:prstGeom>
          <a:ln/>
        </p:spPr>
        <p:style>
          <a:lnRef idx="2">
            <a:schemeClr val="accent5"/>
          </a:lnRef>
          <a:fillRef idx="1">
            <a:schemeClr val="lt1"/>
          </a:fillRef>
          <a:effectRef idx="0">
            <a:schemeClr val="accent5"/>
          </a:effectRef>
          <a:fontRef idx="minor">
            <a:schemeClr val="dk1"/>
          </a:fontRef>
        </p:style>
        <p:txBody>
          <a:bodyPr wrap="square" lIns="71323" tIns="35662" rIns="71323" bIns="35662">
            <a:spAutoFit/>
          </a:bodyPr>
          <a:lstStyle/>
          <a:p>
            <a:pPr algn="ctr"/>
            <a:r>
              <a:rPr lang="es-ES" sz="2000" dirty="0"/>
              <a:t>Están los profesionales de Enfermería listos para usar la IA </a:t>
            </a:r>
            <a:r>
              <a:rPr lang="es-ES_tradnl" sz="2000" dirty="0">
                <a:solidFill>
                  <a:schemeClr val="tx1"/>
                </a:solidFill>
              </a:rPr>
              <a:t>?</a:t>
            </a:r>
          </a:p>
        </p:txBody>
      </p:sp>
    </p:spTree>
    <p:extLst>
      <p:ext uri="{BB962C8B-B14F-4D97-AF65-F5344CB8AC3E}">
        <p14:creationId xmlns:p14="http://schemas.microsoft.com/office/powerpoint/2010/main" val="2485984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F183A7ED-5D19-7565-7D47-56159B531E11}"/>
              </a:ext>
            </a:extLst>
          </p:cNvPr>
          <p:cNvSpPr txBox="1"/>
          <p:nvPr/>
        </p:nvSpPr>
        <p:spPr>
          <a:xfrm>
            <a:off x="613180" y="2009393"/>
            <a:ext cx="3960589" cy="2226456"/>
          </a:xfrm>
          <a:prstGeom prst="rect">
            <a:avLst/>
          </a:prstGeom>
          <a:noFill/>
          <a:ln>
            <a:solidFill>
              <a:schemeClr val="tx1"/>
            </a:solidFill>
          </a:ln>
        </p:spPr>
        <p:txBody>
          <a:bodyPr wrap="square" lIns="71323" tIns="35662" rIns="71323" bIns="35662" rtlCol="0">
            <a:spAutoFit/>
          </a:bodyPr>
          <a:lstStyle/>
          <a:p>
            <a:pPr algn="ctr"/>
            <a:r>
              <a:rPr lang="es-ES_tradnl" sz="2800" b="1" dirty="0">
                <a:solidFill>
                  <a:srgbClr val="263A66"/>
                </a:solidFill>
                <a:latin typeface="Arial Black" panose="020B0604020202020204" pitchFamily="34" charset="0"/>
                <a:cs typeface="Arial Black" panose="020B0604020202020204" pitchFamily="34" charset="0"/>
              </a:rPr>
              <a:t>Inteligencia artificial y las implicaciones éticas del cuidado Enfermería</a:t>
            </a:r>
          </a:p>
        </p:txBody>
      </p:sp>
      <p:sp>
        <p:nvSpPr>
          <p:cNvPr id="9" name="Oval 8">
            <a:extLst>
              <a:ext uri="{FF2B5EF4-FFF2-40B4-BE49-F238E27FC236}">
                <a16:creationId xmlns:a16="http://schemas.microsoft.com/office/drawing/2014/main" id="{B74A05EC-4F26-C4DD-F36F-7C08F7D2EBF6}"/>
              </a:ext>
            </a:extLst>
          </p:cNvPr>
          <p:cNvSpPr/>
          <p:nvPr/>
        </p:nvSpPr>
        <p:spPr>
          <a:xfrm>
            <a:off x="5187746" y="1904906"/>
            <a:ext cx="89484" cy="89484"/>
          </a:xfrm>
          <a:prstGeom prst="ellipse">
            <a:avLst/>
          </a:prstGeom>
          <a:solidFill>
            <a:srgbClr val="263A6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s-ES_tradnl"/>
          </a:p>
        </p:txBody>
      </p:sp>
      <p:sp>
        <p:nvSpPr>
          <p:cNvPr id="10" name="TextBox 9">
            <a:extLst>
              <a:ext uri="{FF2B5EF4-FFF2-40B4-BE49-F238E27FC236}">
                <a16:creationId xmlns:a16="http://schemas.microsoft.com/office/drawing/2014/main" id="{1D83ECE3-437F-0A32-3976-29F80F91DD19}"/>
              </a:ext>
            </a:extLst>
          </p:cNvPr>
          <p:cNvSpPr txBox="1"/>
          <p:nvPr/>
        </p:nvSpPr>
        <p:spPr>
          <a:xfrm>
            <a:off x="5397910" y="1821290"/>
            <a:ext cx="861571" cy="287464"/>
          </a:xfrm>
          <a:prstGeom prst="rect">
            <a:avLst/>
          </a:prstGeom>
          <a:noFill/>
        </p:spPr>
        <p:txBody>
          <a:bodyPr wrap="none" lIns="71323" tIns="35662" rIns="71323" bIns="35662" rtlCol="0">
            <a:spAutoFit/>
          </a:bodyPr>
          <a:lstStyle/>
          <a:p>
            <a:r>
              <a:rPr lang="es-ES_tradnl" b="1" dirty="0">
                <a:solidFill>
                  <a:srgbClr val="263A66"/>
                </a:solidFill>
                <a:latin typeface="Arial Black" panose="020B0604020202020204" pitchFamily="34" charset="0"/>
                <a:cs typeface="Arial Black" panose="020B0604020202020204" pitchFamily="34" charset="0"/>
              </a:rPr>
              <a:t>Tema 1</a:t>
            </a:r>
          </a:p>
        </p:txBody>
      </p:sp>
      <p:sp>
        <p:nvSpPr>
          <p:cNvPr id="11" name="TextBox 10">
            <a:extLst>
              <a:ext uri="{FF2B5EF4-FFF2-40B4-BE49-F238E27FC236}">
                <a16:creationId xmlns:a16="http://schemas.microsoft.com/office/drawing/2014/main" id="{DAEB91EE-9115-789C-7851-23BDC1C3172A}"/>
              </a:ext>
            </a:extLst>
          </p:cNvPr>
          <p:cNvSpPr txBox="1"/>
          <p:nvPr/>
        </p:nvSpPr>
        <p:spPr>
          <a:xfrm>
            <a:off x="5479026" y="2109368"/>
            <a:ext cx="2986548" cy="287464"/>
          </a:xfrm>
          <a:prstGeom prst="rect">
            <a:avLst/>
          </a:prstGeom>
          <a:noFill/>
        </p:spPr>
        <p:txBody>
          <a:bodyPr wrap="square" lIns="71323" tIns="35662" rIns="71323" bIns="35662" rtlCol="0">
            <a:spAutoFit/>
          </a:bodyPr>
          <a:lstStyle/>
          <a:p>
            <a:r>
              <a:rPr lang="es-ES_tradnl" dirty="0">
                <a:solidFill>
                  <a:srgbClr val="263A66"/>
                </a:solidFill>
                <a:latin typeface="Garamond" panose="02020404030301010803" pitchFamily="18" charset="0"/>
                <a:cs typeface="Times New Roman" panose="02020603050405020304" pitchFamily="18" charset="0"/>
              </a:rPr>
              <a:t>Discusión de caso. </a:t>
            </a:r>
          </a:p>
        </p:txBody>
      </p:sp>
      <p:cxnSp>
        <p:nvCxnSpPr>
          <p:cNvPr id="13" name="Straight Connector 12">
            <a:extLst>
              <a:ext uri="{FF2B5EF4-FFF2-40B4-BE49-F238E27FC236}">
                <a16:creationId xmlns:a16="http://schemas.microsoft.com/office/drawing/2014/main" id="{490617B1-7666-8C15-3283-F303367EC626}"/>
              </a:ext>
            </a:extLst>
          </p:cNvPr>
          <p:cNvCxnSpPr>
            <a:cxnSpLocks/>
            <a:stCxn id="9" idx="4"/>
          </p:cNvCxnSpPr>
          <p:nvPr/>
        </p:nvCxnSpPr>
        <p:spPr>
          <a:xfrm>
            <a:off x="5232488" y="1994390"/>
            <a:ext cx="0" cy="3149112"/>
          </a:xfrm>
          <a:prstGeom prst="line">
            <a:avLst/>
          </a:prstGeom>
          <a:ln>
            <a:solidFill>
              <a:srgbClr val="263A66"/>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866BAE3-CED5-4BCA-4BB9-0AACE57B18FF}"/>
              </a:ext>
            </a:extLst>
          </p:cNvPr>
          <p:cNvSpPr/>
          <p:nvPr/>
        </p:nvSpPr>
        <p:spPr>
          <a:xfrm>
            <a:off x="5187746" y="2999972"/>
            <a:ext cx="89484" cy="89484"/>
          </a:xfrm>
          <a:prstGeom prst="ellipse">
            <a:avLst/>
          </a:prstGeom>
          <a:solidFill>
            <a:srgbClr val="263A6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s-ES_tradnl"/>
          </a:p>
        </p:txBody>
      </p:sp>
      <p:sp>
        <p:nvSpPr>
          <p:cNvPr id="15" name="TextBox 14">
            <a:extLst>
              <a:ext uri="{FF2B5EF4-FFF2-40B4-BE49-F238E27FC236}">
                <a16:creationId xmlns:a16="http://schemas.microsoft.com/office/drawing/2014/main" id="{229AC5DC-4823-5F24-5EE2-C8DF6C63818C}"/>
              </a:ext>
            </a:extLst>
          </p:cNvPr>
          <p:cNvSpPr txBox="1"/>
          <p:nvPr/>
        </p:nvSpPr>
        <p:spPr>
          <a:xfrm>
            <a:off x="5397909" y="2916357"/>
            <a:ext cx="862184" cy="287464"/>
          </a:xfrm>
          <a:prstGeom prst="rect">
            <a:avLst/>
          </a:prstGeom>
          <a:noFill/>
        </p:spPr>
        <p:txBody>
          <a:bodyPr wrap="none" lIns="71323" tIns="35662" rIns="71323" bIns="35662" rtlCol="0">
            <a:spAutoFit/>
          </a:bodyPr>
          <a:lstStyle/>
          <a:p>
            <a:r>
              <a:rPr lang="es-ES_tradnl" b="1" dirty="0">
                <a:solidFill>
                  <a:srgbClr val="263A66"/>
                </a:solidFill>
                <a:latin typeface="Arial Black" panose="020B0604020202020204" pitchFamily="34" charset="0"/>
                <a:cs typeface="Arial Black" panose="020B0604020202020204" pitchFamily="34" charset="0"/>
              </a:rPr>
              <a:t>Tema 2</a:t>
            </a:r>
          </a:p>
        </p:txBody>
      </p:sp>
      <p:sp>
        <p:nvSpPr>
          <p:cNvPr id="16" name="TextBox 15">
            <a:extLst>
              <a:ext uri="{FF2B5EF4-FFF2-40B4-BE49-F238E27FC236}">
                <a16:creationId xmlns:a16="http://schemas.microsoft.com/office/drawing/2014/main" id="{BA4F69A7-D9CC-861F-E8C7-E8EC510126EC}"/>
              </a:ext>
            </a:extLst>
          </p:cNvPr>
          <p:cNvSpPr txBox="1"/>
          <p:nvPr/>
        </p:nvSpPr>
        <p:spPr>
          <a:xfrm>
            <a:off x="5479026" y="3204436"/>
            <a:ext cx="2986548" cy="287464"/>
          </a:xfrm>
          <a:prstGeom prst="rect">
            <a:avLst/>
          </a:prstGeom>
          <a:noFill/>
        </p:spPr>
        <p:txBody>
          <a:bodyPr wrap="square" lIns="71323" tIns="35662" rIns="71323" bIns="35662" rtlCol="0">
            <a:spAutoFit/>
          </a:bodyPr>
          <a:lstStyle/>
          <a:p>
            <a:r>
              <a:rPr lang="es-ES_tradnl" dirty="0">
                <a:solidFill>
                  <a:srgbClr val="263A66"/>
                </a:solidFill>
                <a:latin typeface="Garamond" panose="02020404030301010803" pitchFamily="18" charset="0"/>
                <a:cs typeface="Times New Roman" panose="02020603050405020304" pitchFamily="18" charset="0"/>
              </a:rPr>
              <a:t>Desafíos de la IA en Enfermería</a:t>
            </a:r>
            <a:r>
              <a:rPr lang="en-US" dirty="0">
                <a:solidFill>
                  <a:srgbClr val="263A66"/>
                </a:solidFill>
                <a:latin typeface="Garamond" panose="02020404030301010803" pitchFamily="18" charset="0"/>
                <a:cs typeface="Times New Roman" panose="02020603050405020304" pitchFamily="18" charset="0"/>
              </a:rPr>
              <a:t>. </a:t>
            </a:r>
            <a:endParaRPr lang="es-ES_tradnl" dirty="0">
              <a:solidFill>
                <a:srgbClr val="263A66"/>
              </a:solidFill>
              <a:latin typeface="Garamond" panose="02020404030301010803"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AECF6939-E445-95EE-CA5B-9A4985D91C4A}"/>
              </a:ext>
            </a:extLst>
          </p:cNvPr>
          <p:cNvSpPr/>
          <p:nvPr/>
        </p:nvSpPr>
        <p:spPr>
          <a:xfrm>
            <a:off x="5187746" y="3995489"/>
            <a:ext cx="89484" cy="89484"/>
          </a:xfrm>
          <a:prstGeom prst="ellipse">
            <a:avLst/>
          </a:prstGeom>
          <a:solidFill>
            <a:srgbClr val="263A6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s-ES_tradnl"/>
          </a:p>
        </p:txBody>
      </p:sp>
      <p:sp>
        <p:nvSpPr>
          <p:cNvPr id="18" name="TextBox 17">
            <a:extLst>
              <a:ext uri="{FF2B5EF4-FFF2-40B4-BE49-F238E27FC236}">
                <a16:creationId xmlns:a16="http://schemas.microsoft.com/office/drawing/2014/main" id="{E563DCAD-105C-1A99-1236-E8F9B713604D}"/>
              </a:ext>
            </a:extLst>
          </p:cNvPr>
          <p:cNvSpPr txBox="1"/>
          <p:nvPr/>
        </p:nvSpPr>
        <p:spPr>
          <a:xfrm>
            <a:off x="5397909" y="3911874"/>
            <a:ext cx="862184" cy="287464"/>
          </a:xfrm>
          <a:prstGeom prst="rect">
            <a:avLst/>
          </a:prstGeom>
          <a:noFill/>
        </p:spPr>
        <p:txBody>
          <a:bodyPr wrap="none" lIns="71323" tIns="35662" rIns="71323" bIns="35662" rtlCol="0">
            <a:spAutoFit/>
          </a:bodyPr>
          <a:lstStyle/>
          <a:p>
            <a:r>
              <a:rPr lang="es-ES_tradnl" b="1" dirty="0">
                <a:solidFill>
                  <a:srgbClr val="263A66"/>
                </a:solidFill>
                <a:latin typeface="Arial Black" panose="020B0604020202020204" pitchFamily="34" charset="0"/>
                <a:cs typeface="Arial Black" panose="020B0604020202020204" pitchFamily="34" charset="0"/>
              </a:rPr>
              <a:t>Tema 3</a:t>
            </a:r>
          </a:p>
        </p:txBody>
      </p:sp>
      <p:sp>
        <p:nvSpPr>
          <p:cNvPr id="19" name="TextBox 18">
            <a:extLst>
              <a:ext uri="{FF2B5EF4-FFF2-40B4-BE49-F238E27FC236}">
                <a16:creationId xmlns:a16="http://schemas.microsoft.com/office/drawing/2014/main" id="{C657ECDC-C164-96CA-9CA6-457D6749BB34}"/>
              </a:ext>
            </a:extLst>
          </p:cNvPr>
          <p:cNvSpPr txBox="1"/>
          <p:nvPr/>
        </p:nvSpPr>
        <p:spPr>
          <a:xfrm>
            <a:off x="5479026" y="4199952"/>
            <a:ext cx="2986548" cy="287464"/>
          </a:xfrm>
          <a:prstGeom prst="rect">
            <a:avLst/>
          </a:prstGeom>
          <a:noFill/>
        </p:spPr>
        <p:txBody>
          <a:bodyPr wrap="square" lIns="71323" tIns="35662" rIns="71323" bIns="35662" rtlCol="0">
            <a:spAutoFit/>
          </a:bodyPr>
          <a:lstStyle/>
          <a:p>
            <a:r>
              <a:rPr lang="es-ES_tradnl" dirty="0">
                <a:solidFill>
                  <a:srgbClr val="263A66"/>
                </a:solidFill>
                <a:latin typeface="Garamond" panose="02020404030301010803" pitchFamily="18" charset="0"/>
                <a:cs typeface="Times New Roman" panose="02020603050405020304" pitchFamily="18" charset="0"/>
              </a:rPr>
              <a:t>Quejas para tribunales éticos</a:t>
            </a:r>
            <a:r>
              <a:rPr lang="en-US" dirty="0">
                <a:solidFill>
                  <a:srgbClr val="263A66"/>
                </a:solidFill>
                <a:latin typeface="Garamond" panose="02020404030301010803" pitchFamily="18" charset="0"/>
                <a:cs typeface="Times New Roman" panose="02020603050405020304" pitchFamily="18" charset="0"/>
              </a:rPr>
              <a:t>. </a:t>
            </a:r>
            <a:endParaRPr lang="es-ES_tradnl" dirty="0">
              <a:solidFill>
                <a:srgbClr val="263A66"/>
              </a:solidFill>
              <a:latin typeface="Garamond" panose="02020404030301010803" pitchFamily="18" charset="0"/>
              <a:cs typeface="Times New Roman" panose="02020603050405020304" pitchFamily="18" charset="0"/>
            </a:endParaRPr>
          </a:p>
        </p:txBody>
      </p:sp>
      <p:sp>
        <p:nvSpPr>
          <p:cNvPr id="3" name="Rectángulo 2"/>
          <p:cNvSpPr/>
          <p:nvPr/>
        </p:nvSpPr>
        <p:spPr>
          <a:xfrm>
            <a:off x="4502751" y="2467876"/>
            <a:ext cx="144039" cy="215650"/>
          </a:xfrm>
          <a:prstGeom prst="rect">
            <a:avLst/>
          </a:prstGeom>
        </p:spPr>
        <p:txBody>
          <a:bodyPr wrap="none" lIns="71323" tIns="35662" rIns="71323" bIns="35662">
            <a:spAutoFit/>
          </a:bodyPr>
          <a:lstStyle/>
          <a:p>
            <a:r>
              <a:rPr lang="es-ES" baseline="30000" dirty="0"/>
              <a:t> </a:t>
            </a:r>
            <a:endParaRPr lang="es-ES" dirty="0"/>
          </a:p>
        </p:txBody>
      </p:sp>
      <p:sp>
        <p:nvSpPr>
          <p:cNvPr id="4" name="Rectángulo 3"/>
          <p:cNvSpPr/>
          <p:nvPr/>
        </p:nvSpPr>
        <p:spPr>
          <a:xfrm>
            <a:off x="4502751" y="2467876"/>
            <a:ext cx="144039" cy="215650"/>
          </a:xfrm>
          <a:prstGeom prst="rect">
            <a:avLst/>
          </a:prstGeom>
        </p:spPr>
        <p:txBody>
          <a:bodyPr wrap="none" lIns="71323" tIns="35662" rIns="71323" bIns="35662">
            <a:spAutoFit/>
          </a:bodyPr>
          <a:lstStyle/>
          <a:p>
            <a:r>
              <a:rPr lang="es-ES" baseline="30000" dirty="0"/>
              <a:t> </a:t>
            </a:r>
            <a:endParaRPr lang="es-ES" dirty="0"/>
          </a:p>
        </p:txBody>
      </p:sp>
    </p:spTree>
    <p:extLst>
      <p:ext uri="{BB962C8B-B14F-4D97-AF65-F5344CB8AC3E}">
        <p14:creationId xmlns:p14="http://schemas.microsoft.com/office/powerpoint/2010/main" val="2534463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11668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911433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122111" y="0"/>
            <a:ext cx="9144000" cy="5143500"/>
          </a:xfrm>
          <a:prstGeom prst="rect">
            <a:avLst/>
          </a:prstGeom>
        </p:spPr>
      </p:pic>
      <p:sp>
        <p:nvSpPr>
          <p:cNvPr id="7" name="TextBox 6">
            <a:extLst>
              <a:ext uri="{FF2B5EF4-FFF2-40B4-BE49-F238E27FC236}">
                <a16:creationId xmlns:a16="http://schemas.microsoft.com/office/drawing/2014/main" id="{F183A7ED-5D19-7565-7D47-56159B531E11}"/>
              </a:ext>
            </a:extLst>
          </p:cNvPr>
          <p:cNvSpPr txBox="1"/>
          <p:nvPr/>
        </p:nvSpPr>
        <p:spPr>
          <a:xfrm>
            <a:off x="1720309" y="739293"/>
            <a:ext cx="5573726" cy="502908"/>
          </a:xfrm>
          <a:prstGeom prst="rect">
            <a:avLst/>
          </a:prstGeom>
          <a:noFill/>
          <a:ln>
            <a:solidFill>
              <a:schemeClr val="tx1"/>
            </a:solidFill>
          </a:ln>
        </p:spPr>
        <p:txBody>
          <a:bodyPr wrap="square" lIns="71323" tIns="35662" rIns="71323" bIns="35662" rtlCol="0">
            <a:spAutoFit/>
          </a:bodyPr>
          <a:lstStyle/>
          <a:p>
            <a:pPr algn="ctr"/>
            <a:r>
              <a:rPr lang="es-ES_tradnl" sz="2800" b="1" dirty="0">
                <a:solidFill>
                  <a:srgbClr val="263A66"/>
                </a:solidFill>
                <a:latin typeface="Arial Black" panose="020B0604020202020204" pitchFamily="34" charset="0"/>
                <a:cs typeface="Arial Black" panose="020B0604020202020204" pitchFamily="34" charset="0"/>
              </a:rPr>
              <a:t>Referentes Bibliográficos</a:t>
            </a:r>
          </a:p>
        </p:txBody>
      </p:sp>
      <p:sp>
        <p:nvSpPr>
          <p:cNvPr id="3" name="Rectángulo 2"/>
          <p:cNvSpPr/>
          <p:nvPr/>
        </p:nvSpPr>
        <p:spPr>
          <a:xfrm>
            <a:off x="4502751" y="2467876"/>
            <a:ext cx="144039" cy="215650"/>
          </a:xfrm>
          <a:prstGeom prst="rect">
            <a:avLst/>
          </a:prstGeom>
        </p:spPr>
        <p:txBody>
          <a:bodyPr wrap="none" lIns="71323" tIns="35662" rIns="71323" bIns="35662">
            <a:spAutoFit/>
          </a:bodyPr>
          <a:lstStyle/>
          <a:p>
            <a:r>
              <a:rPr lang="es-ES" baseline="30000" dirty="0"/>
              <a:t> </a:t>
            </a:r>
            <a:endParaRPr lang="es-ES" dirty="0"/>
          </a:p>
        </p:txBody>
      </p:sp>
      <p:sp>
        <p:nvSpPr>
          <p:cNvPr id="4" name="Rectángulo 3"/>
          <p:cNvSpPr/>
          <p:nvPr/>
        </p:nvSpPr>
        <p:spPr>
          <a:xfrm>
            <a:off x="4502751" y="2467876"/>
            <a:ext cx="144039" cy="215650"/>
          </a:xfrm>
          <a:prstGeom prst="rect">
            <a:avLst/>
          </a:prstGeom>
        </p:spPr>
        <p:txBody>
          <a:bodyPr wrap="none" lIns="71323" tIns="35662" rIns="71323" bIns="35662">
            <a:spAutoFit/>
          </a:bodyPr>
          <a:lstStyle/>
          <a:p>
            <a:r>
              <a:rPr lang="es-ES" baseline="30000" dirty="0"/>
              <a:t> </a:t>
            </a:r>
            <a:endParaRPr lang="es-ES" dirty="0"/>
          </a:p>
        </p:txBody>
      </p:sp>
      <p:pic>
        <p:nvPicPr>
          <p:cNvPr id="2" name="Imagen 1"/>
          <p:cNvPicPr>
            <a:picLocks noChangeAspect="1"/>
          </p:cNvPicPr>
          <p:nvPr/>
        </p:nvPicPr>
        <p:blipFill>
          <a:blip r:embed="rId3"/>
          <a:stretch>
            <a:fillRect/>
          </a:stretch>
        </p:blipFill>
        <p:spPr>
          <a:xfrm>
            <a:off x="148433" y="1360624"/>
            <a:ext cx="2783091" cy="3321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4"/>
          <a:stretch>
            <a:fillRect/>
          </a:stretch>
        </p:blipFill>
        <p:spPr>
          <a:xfrm>
            <a:off x="3203647" y="1396539"/>
            <a:ext cx="2795460" cy="3341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a:blip r:embed="rId5"/>
          <a:stretch>
            <a:fillRect/>
          </a:stretch>
        </p:blipFill>
        <p:spPr>
          <a:xfrm>
            <a:off x="6273470" y="1440687"/>
            <a:ext cx="2476633" cy="3269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4292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00126" y="247651"/>
            <a:ext cx="7134225" cy="4648200"/>
          </a:xfrm>
          <a:prstGeom prst="rect">
            <a:avLst/>
          </a:prstGeom>
        </p:spPr>
      </p:pic>
    </p:spTree>
    <p:extLst>
      <p:ext uri="{BB962C8B-B14F-4D97-AF65-F5344CB8AC3E}">
        <p14:creationId xmlns:p14="http://schemas.microsoft.com/office/powerpoint/2010/main" val="2306984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2" name="Rectángulo 1"/>
          <p:cNvSpPr/>
          <p:nvPr/>
        </p:nvSpPr>
        <p:spPr>
          <a:xfrm>
            <a:off x="2269718" y="788359"/>
            <a:ext cx="4572000" cy="287464"/>
          </a:xfrm>
          <a:prstGeom prst="rect">
            <a:avLst/>
          </a:prstGeom>
        </p:spPr>
        <p:txBody>
          <a:bodyPr lIns="71323" tIns="35662" rIns="71323" bIns="35662">
            <a:spAutoFit/>
          </a:bodyPr>
          <a:lstStyle/>
          <a:p>
            <a:pPr algn="ctr"/>
            <a:r>
              <a:rPr lang="es-ES" b="1" dirty="0">
                <a:latin typeface="Arial"/>
                <a:cs typeface="Arial"/>
              </a:rPr>
              <a:t>CASO ANTE TRIBUNAL ÉTICO DE ENFERMERÍA  </a:t>
            </a:r>
          </a:p>
        </p:txBody>
      </p:sp>
      <p:sp>
        <p:nvSpPr>
          <p:cNvPr id="3" name="CuadroTexto 2"/>
          <p:cNvSpPr txBox="1"/>
          <p:nvPr/>
        </p:nvSpPr>
        <p:spPr>
          <a:xfrm>
            <a:off x="3720284" y="1945861"/>
            <a:ext cx="4900679" cy="2226457"/>
          </a:xfrm>
          <a:prstGeom prst="rect">
            <a:avLst/>
          </a:prstGeom>
          <a:noFill/>
          <a:ln w="12700" cmpd="sng">
            <a:solidFill>
              <a:schemeClr val="accent1"/>
            </a:solidFill>
          </a:ln>
        </p:spPr>
        <p:txBody>
          <a:bodyPr wrap="square" lIns="71323" tIns="35662" rIns="71323" bIns="35662" rtlCol="0">
            <a:spAutoFit/>
          </a:bodyPr>
          <a:lstStyle/>
          <a:p>
            <a:r>
              <a:rPr lang="es-ES" b="1" dirty="0"/>
              <a:t>Contexto</a:t>
            </a:r>
          </a:p>
          <a:p>
            <a:endParaRPr lang="es-ES" b="1" dirty="0"/>
          </a:p>
          <a:p>
            <a:pPr algn="just"/>
            <a:r>
              <a:rPr lang="es-ES_tradnl" dirty="0"/>
              <a:t>En un hospital de gran tamaño, se implementó recientemente un nuevo sistema de inteligencia artificial (IA) para apoyar en la toma de decisiones clínicas y en la gestión de la atención del paciente. Este sistema está diseñado para analizar grandes volúmenes de datos clínicos, generar recomendaciones sobre diagnósticos y tratamientos, y alertar al personal de enfermería sobre posibles problemas críticos en tiempo real.</a:t>
            </a:r>
          </a:p>
          <a:p>
            <a:pPr algn="just"/>
            <a:endParaRPr lang="es-ES_tradnl" dirty="0"/>
          </a:p>
        </p:txBody>
      </p:sp>
      <p:pic>
        <p:nvPicPr>
          <p:cNvPr id="5" name="Imagen 4"/>
          <p:cNvPicPr>
            <a:picLocks noChangeAspect="1"/>
          </p:cNvPicPr>
          <p:nvPr/>
        </p:nvPicPr>
        <p:blipFill>
          <a:blip r:embed="rId3"/>
          <a:stretch>
            <a:fillRect/>
          </a:stretch>
        </p:blipFill>
        <p:spPr>
          <a:xfrm>
            <a:off x="626833" y="1443199"/>
            <a:ext cx="2788495" cy="2788495"/>
          </a:xfrm>
          <a:prstGeom prst="rect">
            <a:avLst/>
          </a:prstGeom>
        </p:spPr>
      </p:pic>
    </p:spTree>
    <p:extLst>
      <p:ext uri="{BB962C8B-B14F-4D97-AF65-F5344CB8AC3E}">
        <p14:creationId xmlns:p14="http://schemas.microsoft.com/office/powerpoint/2010/main" val="58002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2" name="Rectángulo 1"/>
          <p:cNvSpPr/>
          <p:nvPr/>
        </p:nvSpPr>
        <p:spPr>
          <a:xfrm>
            <a:off x="2269718" y="788359"/>
            <a:ext cx="4572000" cy="287464"/>
          </a:xfrm>
          <a:prstGeom prst="rect">
            <a:avLst/>
          </a:prstGeom>
        </p:spPr>
        <p:txBody>
          <a:bodyPr lIns="71323" tIns="35662" rIns="71323" bIns="35662">
            <a:spAutoFit/>
          </a:bodyPr>
          <a:lstStyle/>
          <a:p>
            <a:pPr algn="ctr"/>
            <a:r>
              <a:rPr lang="es-ES" b="1" dirty="0">
                <a:latin typeface="Arial"/>
                <a:cs typeface="Arial"/>
              </a:rPr>
              <a:t>CASO ANTE TRIBUNAL ÉTICO DE ENFERMERÍA  </a:t>
            </a:r>
          </a:p>
        </p:txBody>
      </p:sp>
      <p:sp>
        <p:nvSpPr>
          <p:cNvPr id="3" name="CuadroTexto 2"/>
          <p:cNvSpPr txBox="1"/>
          <p:nvPr/>
        </p:nvSpPr>
        <p:spPr>
          <a:xfrm>
            <a:off x="4314553" y="1677186"/>
            <a:ext cx="4281989" cy="3088231"/>
          </a:xfrm>
          <a:prstGeom prst="rect">
            <a:avLst/>
          </a:prstGeom>
          <a:noFill/>
          <a:ln w="28575" cmpd="sng">
            <a:solidFill>
              <a:schemeClr val="accent4"/>
            </a:solidFill>
          </a:ln>
        </p:spPr>
        <p:txBody>
          <a:bodyPr wrap="square" lIns="71323" tIns="35662" rIns="71323" bIns="35662" rtlCol="0">
            <a:spAutoFit/>
          </a:bodyPr>
          <a:lstStyle/>
          <a:p>
            <a:r>
              <a:rPr lang="es-ES" b="1" dirty="0"/>
              <a:t>Evento</a:t>
            </a:r>
          </a:p>
          <a:p>
            <a:endParaRPr lang="es-ES" b="1" dirty="0"/>
          </a:p>
          <a:p>
            <a:pPr algn="just"/>
            <a:r>
              <a:rPr lang="es-ES_tradnl" dirty="0"/>
              <a:t>Una paciente, Sra. López, fue ingresada en el hospital con síntomas de sepsis. El sistema de IA, basado en datos históricos y algoritmos predictivos, emitió una alerta temprana sobre la posibilidad de sepsis, recomendando un tratamiento específico. Sin embargo, la enfermera encargada, sin verificar la alerta y sin consultar el historial médico completo de la paciente, administró el tratamiento recomendado por el sistema. Lamentablemente, el tratamiento no era adecuado para el estado clínico real de la paciente, y la Sra. López sufrió efectos adversos graves, que resultaron en un deterioro significativo de su condición.</a:t>
            </a:r>
            <a:r>
              <a:rPr lang="en-US" dirty="0"/>
              <a:t> </a:t>
            </a:r>
            <a:endParaRPr lang="es-ES_tradnl" dirty="0"/>
          </a:p>
        </p:txBody>
      </p:sp>
      <p:pic>
        <p:nvPicPr>
          <p:cNvPr id="5" name="Imagen 4"/>
          <p:cNvPicPr>
            <a:picLocks noChangeAspect="1"/>
          </p:cNvPicPr>
          <p:nvPr/>
        </p:nvPicPr>
        <p:blipFill rotWithShape="1">
          <a:blip r:embed="rId3"/>
          <a:srcRect b="6643"/>
          <a:stretch/>
        </p:blipFill>
        <p:spPr>
          <a:xfrm>
            <a:off x="765971" y="1824453"/>
            <a:ext cx="2954315" cy="1945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4007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2" name="Rectángulo 1"/>
          <p:cNvSpPr/>
          <p:nvPr/>
        </p:nvSpPr>
        <p:spPr>
          <a:xfrm>
            <a:off x="2269718" y="788359"/>
            <a:ext cx="4572000" cy="287464"/>
          </a:xfrm>
          <a:prstGeom prst="rect">
            <a:avLst/>
          </a:prstGeom>
        </p:spPr>
        <p:txBody>
          <a:bodyPr lIns="71323" tIns="35662" rIns="71323" bIns="35662">
            <a:spAutoFit/>
          </a:bodyPr>
          <a:lstStyle/>
          <a:p>
            <a:pPr algn="ctr"/>
            <a:r>
              <a:rPr lang="es-ES" b="1" dirty="0">
                <a:latin typeface="Arial"/>
                <a:cs typeface="Arial"/>
              </a:rPr>
              <a:t>CASO ANTE TRIBUNAL ÉTICO DE ENFERMERÍA  </a:t>
            </a:r>
          </a:p>
        </p:txBody>
      </p:sp>
      <p:sp>
        <p:nvSpPr>
          <p:cNvPr id="3" name="CuadroTexto 2"/>
          <p:cNvSpPr txBox="1"/>
          <p:nvPr/>
        </p:nvSpPr>
        <p:spPr>
          <a:xfrm>
            <a:off x="4314553" y="1677185"/>
            <a:ext cx="4281989" cy="2011013"/>
          </a:xfrm>
          <a:prstGeom prst="rect">
            <a:avLst/>
          </a:prstGeom>
          <a:noFill/>
          <a:ln w="28575" cmpd="sng">
            <a:solidFill>
              <a:schemeClr val="accent4"/>
            </a:solidFill>
          </a:ln>
        </p:spPr>
        <p:txBody>
          <a:bodyPr wrap="square" lIns="71323" tIns="35662" rIns="71323" bIns="35662" rtlCol="0">
            <a:spAutoFit/>
          </a:bodyPr>
          <a:lstStyle/>
          <a:p>
            <a:r>
              <a:rPr lang="es-ES" b="1" dirty="0"/>
              <a:t>Queja</a:t>
            </a:r>
          </a:p>
          <a:p>
            <a:endParaRPr lang="es-ES" b="1" dirty="0"/>
          </a:p>
          <a:p>
            <a:pPr algn="just"/>
            <a:r>
              <a:rPr lang="es-ES_tradnl" dirty="0"/>
              <a:t>La familia de la Sra. López presentó una queja ante el tribunal de ética, argumentando que la enfermera había actuado de manera negligente al confiar ciegamente en las recomendaciones del sistema de IA sin realizar una evaluación clínica adecuada.</a:t>
            </a:r>
          </a:p>
          <a:p>
            <a:pPr algn="just"/>
            <a:endParaRPr lang="es-ES_tradnl" dirty="0"/>
          </a:p>
          <a:p>
            <a:pPr algn="just"/>
            <a:endParaRPr lang="es-ES_tradnl" dirty="0"/>
          </a:p>
        </p:txBody>
      </p:sp>
      <p:pic>
        <p:nvPicPr>
          <p:cNvPr id="4" name="Imagen 3"/>
          <p:cNvPicPr>
            <a:picLocks noChangeAspect="1"/>
          </p:cNvPicPr>
          <p:nvPr/>
        </p:nvPicPr>
        <p:blipFill>
          <a:blip r:embed="rId3"/>
          <a:stretch>
            <a:fillRect/>
          </a:stretch>
        </p:blipFill>
        <p:spPr>
          <a:xfrm>
            <a:off x="879192" y="1700666"/>
            <a:ext cx="2458480" cy="1895475"/>
          </a:xfrm>
          <a:prstGeom prst="rect">
            <a:avLst/>
          </a:prstGeom>
        </p:spPr>
      </p:pic>
    </p:spTree>
    <p:extLst>
      <p:ext uri="{BB962C8B-B14F-4D97-AF65-F5344CB8AC3E}">
        <p14:creationId xmlns:p14="http://schemas.microsoft.com/office/powerpoint/2010/main" val="1385029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257626" y="1353833"/>
            <a:ext cx="2605522" cy="502908"/>
          </a:xfrm>
          <a:prstGeom prst="rect">
            <a:avLst/>
          </a:prstGeom>
        </p:spPr>
        <p:style>
          <a:lnRef idx="2">
            <a:schemeClr val="accent2"/>
          </a:lnRef>
          <a:fillRef idx="1">
            <a:schemeClr val="lt1"/>
          </a:fillRef>
          <a:effectRef idx="0">
            <a:schemeClr val="accent2"/>
          </a:effectRef>
          <a:fontRef idx="minor">
            <a:schemeClr val="dk1"/>
          </a:fontRef>
        </p:style>
        <p:txBody>
          <a:bodyPr wrap="square" lIns="71323" tIns="35662" rIns="71323" bIns="35662">
            <a:spAutoFit/>
          </a:bodyPr>
          <a:lstStyle/>
          <a:p>
            <a:pPr lvl="1" algn="ctr"/>
            <a:r>
              <a:rPr lang="es-ES" b="1" dirty="0">
                <a:latin typeface="Arial"/>
                <a:cs typeface="Arial"/>
              </a:rPr>
              <a:t>CUÁLES FUERON LAS FALTAS ÉTICAS?</a:t>
            </a:r>
          </a:p>
        </p:txBody>
      </p:sp>
      <p:sp>
        <p:nvSpPr>
          <p:cNvPr id="7" name="Rectángulo 6"/>
          <p:cNvSpPr/>
          <p:nvPr/>
        </p:nvSpPr>
        <p:spPr>
          <a:xfrm>
            <a:off x="1131414" y="2548400"/>
            <a:ext cx="3274074" cy="287464"/>
          </a:xfrm>
          <a:prstGeom prst="rect">
            <a:avLst/>
          </a:prstGeom>
        </p:spPr>
        <p:style>
          <a:lnRef idx="2">
            <a:schemeClr val="accent2"/>
          </a:lnRef>
          <a:fillRef idx="1">
            <a:schemeClr val="lt1"/>
          </a:fillRef>
          <a:effectRef idx="0">
            <a:schemeClr val="accent2"/>
          </a:effectRef>
          <a:fontRef idx="minor">
            <a:schemeClr val="dk1"/>
          </a:fontRef>
        </p:style>
        <p:txBody>
          <a:bodyPr wrap="square" lIns="71323" tIns="35662" rIns="71323" bIns="35662">
            <a:spAutoFit/>
          </a:bodyPr>
          <a:lstStyle/>
          <a:p>
            <a:pPr lvl="1" algn="ctr"/>
            <a:r>
              <a:rPr lang="es-ES" b="1" dirty="0">
                <a:latin typeface="Arial"/>
                <a:cs typeface="Arial"/>
              </a:rPr>
              <a:t>QUÉ INDAGARIA DE MÁS?</a:t>
            </a:r>
          </a:p>
        </p:txBody>
      </p:sp>
      <p:pic>
        <p:nvPicPr>
          <p:cNvPr id="8" name="Imagen 7"/>
          <p:cNvPicPr>
            <a:picLocks noChangeAspect="1"/>
          </p:cNvPicPr>
          <p:nvPr/>
        </p:nvPicPr>
        <p:blipFill>
          <a:blip r:embed="rId2"/>
          <a:stretch>
            <a:fillRect/>
          </a:stretch>
        </p:blipFill>
        <p:spPr>
          <a:xfrm>
            <a:off x="5311735" y="846735"/>
            <a:ext cx="2971709" cy="2971709"/>
          </a:xfrm>
          <a:prstGeom prst="rect">
            <a:avLst/>
          </a:prstGeom>
        </p:spPr>
      </p:pic>
    </p:spTree>
    <p:extLst>
      <p:ext uri="{BB962C8B-B14F-4D97-AF65-F5344CB8AC3E}">
        <p14:creationId xmlns:p14="http://schemas.microsoft.com/office/powerpoint/2010/main" val="370221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3" name="CuadroTexto 2"/>
          <p:cNvSpPr txBox="1"/>
          <p:nvPr/>
        </p:nvSpPr>
        <p:spPr>
          <a:xfrm>
            <a:off x="919896" y="2344800"/>
            <a:ext cx="1627055" cy="287464"/>
          </a:xfrm>
          <a:prstGeom prst="rect">
            <a:avLst/>
          </a:prstGeom>
        </p:spPr>
        <p:style>
          <a:lnRef idx="1">
            <a:schemeClr val="dk1"/>
          </a:lnRef>
          <a:fillRef idx="3">
            <a:schemeClr val="dk1"/>
          </a:fillRef>
          <a:effectRef idx="2">
            <a:schemeClr val="dk1"/>
          </a:effectRef>
          <a:fontRef idx="minor">
            <a:schemeClr val="lt1"/>
          </a:fontRef>
        </p:style>
        <p:txBody>
          <a:bodyPr wrap="none" lIns="71323" tIns="35662" rIns="71323" bIns="35662" rtlCol="0">
            <a:spAutoFit/>
          </a:bodyPr>
          <a:lstStyle/>
          <a:p>
            <a:r>
              <a:rPr lang="es-ES" dirty="0"/>
              <a:t>Descripción del caso</a:t>
            </a:r>
          </a:p>
        </p:txBody>
      </p:sp>
      <p:sp>
        <p:nvSpPr>
          <p:cNvPr id="4" name="Rectángulo 3"/>
          <p:cNvSpPr/>
          <p:nvPr/>
        </p:nvSpPr>
        <p:spPr>
          <a:xfrm>
            <a:off x="3937658" y="868849"/>
            <a:ext cx="144039" cy="287464"/>
          </a:xfrm>
          <a:prstGeom prst="rect">
            <a:avLst/>
          </a:prstGeom>
        </p:spPr>
        <p:txBody>
          <a:bodyPr wrap="none" lIns="71323" tIns="35662" rIns="71323" bIns="35662">
            <a:spAutoFit/>
          </a:bodyPr>
          <a:lstStyle/>
          <a:p>
            <a:endParaRPr lang="es-ES" dirty="0"/>
          </a:p>
        </p:txBody>
      </p:sp>
      <p:sp>
        <p:nvSpPr>
          <p:cNvPr id="5" name="Rectángulo 4"/>
          <p:cNvSpPr/>
          <p:nvPr/>
        </p:nvSpPr>
        <p:spPr>
          <a:xfrm>
            <a:off x="3710616" y="2960219"/>
            <a:ext cx="4572000" cy="287464"/>
          </a:xfrm>
          <a:prstGeom prst="rect">
            <a:avLst/>
          </a:prstGeom>
        </p:spPr>
        <p:txBody>
          <a:bodyPr lIns="71323" tIns="35662" rIns="71323" bIns="35662">
            <a:spAutoFit/>
          </a:bodyPr>
          <a:lstStyle/>
          <a:p>
            <a:endParaRPr lang="es-ES" dirty="0"/>
          </a:p>
        </p:txBody>
      </p:sp>
      <p:sp>
        <p:nvSpPr>
          <p:cNvPr id="8" name="Rectángulo 7"/>
          <p:cNvSpPr/>
          <p:nvPr/>
        </p:nvSpPr>
        <p:spPr>
          <a:xfrm>
            <a:off x="4566913" y="3036844"/>
            <a:ext cx="3565611" cy="933795"/>
          </a:xfrm>
          <a:prstGeom prst="rect">
            <a:avLst/>
          </a:prstGeom>
        </p:spPr>
        <p:txBody>
          <a:bodyPr wrap="square" lIns="71323" tIns="35662" rIns="71323" bIns="35662">
            <a:spAutoFit/>
          </a:bodyPr>
          <a:lstStyle/>
          <a:p>
            <a:pPr lvl="0"/>
            <a:r>
              <a:rPr lang="es-ES_tradnl" dirty="0"/>
              <a:t>Protocolos no establecidos  para el uso del sistema de IA, verificación de alertas y la toma de decisiones clínicas.</a:t>
            </a:r>
            <a:endParaRPr lang="en-US" dirty="0"/>
          </a:p>
          <a:p>
            <a:r>
              <a:rPr lang="en-US" dirty="0"/>
              <a:t> </a:t>
            </a:r>
            <a:endParaRPr lang="es-ES" dirty="0"/>
          </a:p>
        </p:txBody>
      </p:sp>
      <p:sp>
        <p:nvSpPr>
          <p:cNvPr id="9" name="CuadroTexto 8"/>
          <p:cNvSpPr txBox="1"/>
          <p:nvPr/>
        </p:nvSpPr>
        <p:spPr>
          <a:xfrm>
            <a:off x="5454245" y="2662325"/>
            <a:ext cx="1112378" cy="287464"/>
          </a:xfrm>
          <a:prstGeom prst="rect">
            <a:avLst/>
          </a:prstGeom>
          <a:noFill/>
        </p:spPr>
        <p:txBody>
          <a:bodyPr wrap="none" lIns="71323" tIns="35662" rIns="71323" bIns="35662" rtlCol="0">
            <a:spAutoFit/>
          </a:bodyPr>
          <a:lstStyle/>
          <a:p>
            <a:r>
              <a:rPr lang="es-ES" dirty="0"/>
              <a:t>INDAGACIÓN</a:t>
            </a:r>
          </a:p>
        </p:txBody>
      </p:sp>
      <p:sp>
        <p:nvSpPr>
          <p:cNvPr id="10" name="Rectángulo 9"/>
          <p:cNvSpPr/>
          <p:nvPr/>
        </p:nvSpPr>
        <p:spPr>
          <a:xfrm>
            <a:off x="3865288" y="3949569"/>
            <a:ext cx="4572000" cy="502908"/>
          </a:xfrm>
          <a:prstGeom prst="rect">
            <a:avLst/>
          </a:prstGeom>
          <a:ln w="38100" cmpd="sng">
            <a:solidFill>
              <a:schemeClr val="tx1"/>
            </a:solidFill>
          </a:ln>
        </p:spPr>
        <p:txBody>
          <a:bodyPr lIns="71323" tIns="35662" rIns="71323" bIns="35662">
            <a:spAutoFit/>
          </a:bodyPr>
          <a:lstStyle/>
          <a:p>
            <a:r>
              <a:rPr lang="es-ES_tradnl" b="1" dirty="0"/>
              <a:t>Deficiencia en la Formación:</a:t>
            </a:r>
            <a:r>
              <a:rPr lang="es-ES_tradnl" dirty="0"/>
              <a:t> Se identificó que la enfermera no recibió suficiente formación sobre el uso del sistema de IA</a:t>
            </a:r>
            <a:r>
              <a:rPr lang="en-US" dirty="0"/>
              <a:t> </a:t>
            </a:r>
            <a:endParaRPr lang="es-ES" dirty="0"/>
          </a:p>
        </p:txBody>
      </p:sp>
      <p:sp>
        <p:nvSpPr>
          <p:cNvPr id="11" name="Rectángulo 10"/>
          <p:cNvSpPr/>
          <p:nvPr/>
        </p:nvSpPr>
        <p:spPr>
          <a:xfrm>
            <a:off x="503194" y="3672753"/>
            <a:ext cx="2419304" cy="502908"/>
          </a:xfrm>
          <a:prstGeom prst="rect">
            <a:avLst/>
          </a:prstGeom>
          <a:solidFill>
            <a:srgbClr val="FF0000"/>
          </a:solidFill>
        </p:spPr>
        <p:txBody>
          <a:bodyPr wrap="square" lIns="71323" tIns="35662" rIns="71323" bIns="35662">
            <a:spAutoFit/>
          </a:bodyPr>
          <a:lstStyle/>
          <a:p>
            <a:pPr algn="ctr"/>
            <a:r>
              <a:rPr lang="en-US" b="1" dirty="0">
                <a:solidFill>
                  <a:schemeClr val="bg1"/>
                </a:solidFill>
              </a:rPr>
              <a:t>Conclusion:</a:t>
            </a:r>
            <a:endParaRPr lang="en-US" dirty="0">
              <a:solidFill>
                <a:schemeClr val="bg1"/>
              </a:solidFill>
            </a:endParaRPr>
          </a:p>
          <a:p>
            <a:r>
              <a:rPr lang="es-ES_tradnl" b="1" dirty="0">
                <a:solidFill>
                  <a:schemeClr val="bg1"/>
                </a:solidFill>
              </a:rPr>
              <a:t>Responsabilidad Compartida</a:t>
            </a:r>
            <a:r>
              <a:rPr lang="es-ES_tradnl" dirty="0">
                <a:solidFill>
                  <a:schemeClr val="bg1"/>
                </a:solidFill>
              </a:rPr>
              <a:t> </a:t>
            </a:r>
            <a:endParaRPr lang="es-ES" dirty="0">
              <a:solidFill>
                <a:schemeClr val="bg1"/>
              </a:solidFill>
            </a:endParaRPr>
          </a:p>
        </p:txBody>
      </p:sp>
      <p:sp>
        <p:nvSpPr>
          <p:cNvPr id="2" name="Pentágono 1"/>
          <p:cNvSpPr/>
          <p:nvPr/>
        </p:nvSpPr>
        <p:spPr>
          <a:xfrm>
            <a:off x="3802063" y="857248"/>
            <a:ext cx="4706938" cy="357188"/>
          </a:xfrm>
          <a:prstGeom prst="homePlat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71323" tIns="35662" rIns="71323" bIns="35662" spcCol="0" rtlCol="0" anchor="ctr"/>
          <a:lstStyle/>
          <a:p>
            <a:pPr algn="ctr"/>
            <a:r>
              <a:rPr lang="es-ES_tradnl" dirty="0"/>
              <a:t>Delegación de la responsabilidad profesional al sistema de IA</a:t>
            </a:r>
            <a:r>
              <a:rPr lang="en-US" dirty="0"/>
              <a:t> </a:t>
            </a:r>
            <a:endParaRPr lang="es-ES" dirty="0"/>
          </a:p>
          <a:p>
            <a:pPr algn="ctr"/>
            <a:endParaRPr lang="es-ES" dirty="0"/>
          </a:p>
        </p:txBody>
      </p:sp>
      <p:sp>
        <p:nvSpPr>
          <p:cNvPr id="12" name="Pentágono 11"/>
          <p:cNvSpPr/>
          <p:nvPr/>
        </p:nvSpPr>
        <p:spPr>
          <a:xfrm>
            <a:off x="3805238" y="1352549"/>
            <a:ext cx="4706938" cy="357188"/>
          </a:xfrm>
          <a:prstGeom prst="homePlate">
            <a:avLst/>
          </a:prstGeom>
          <a:solidFill>
            <a:schemeClr val="accent2">
              <a:lumMod val="75000"/>
            </a:schemeClr>
          </a:solidFill>
        </p:spPr>
        <p:style>
          <a:lnRef idx="1">
            <a:schemeClr val="accent2"/>
          </a:lnRef>
          <a:fillRef idx="3">
            <a:schemeClr val="accent2"/>
          </a:fillRef>
          <a:effectRef idx="2">
            <a:schemeClr val="accent2"/>
          </a:effectRef>
          <a:fontRef idx="minor">
            <a:schemeClr val="lt1"/>
          </a:fontRef>
        </p:style>
        <p:txBody>
          <a:bodyPr lIns="71323" tIns="35662" rIns="71323" bIns="35662" spcCol="0" rtlCol="0" anchor="ctr"/>
          <a:lstStyle/>
          <a:p>
            <a:pPr algn="ctr"/>
            <a:r>
              <a:rPr lang="es-ES_tradnl" dirty="0"/>
              <a:t>Falta de juicio clínico, toma de decisiones informadas</a:t>
            </a:r>
            <a:endParaRPr lang="es-ES" dirty="0"/>
          </a:p>
          <a:p>
            <a:pPr algn="ctr"/>
            <a:endParaRPr lang="es-ES" dirty="0"/>
          </a:p>
        </p:txBody>
      </p:sp>
      <p:sp>
        <p:nvSpPr>
          <p:cNvPr id="13" name="Pentágono 12"/>
          <p:cNvSpPr/>
          <p:nvPr/>
        </p:nvSpPr>
        <p:spPr>
          <a:xfrm>
            <a:off x="3813709" y="1898356"/>
            <a:ext cx="4706938" cy="617420"/>
          </a:xfrm>
          <a:prstGeom prst="homePlate">
            <a:avLst/>
          </a:prstGeom>
        </p:spPr>
        <p:style>
          <a:lnRef idx="1">
            <a:schemeClr val="accent6"/>
          </a:lnRef>
          <a:fillRef idx="3">
            <a:schemeClr val="accent6"/>
          </a:fillRef>
          <a:effectRef idx="2">
            <a:schemeClr val="accent6"/>
          </a:effectRef>
          <a:fontRef idx="minor">
            <a:schemeClr val="lt1"/>
          </a:fontRef>
        </p:style>
        <p:txBody>
          <a:bodyPr lIns="71323" tIns="35662" rIns="71323" bIns="35662" spcCol="0" rtlCol="0" anchor="ctr"/>
          <a:lstStyle/>
          <a:p>
            <a:r>
              <a:rPr lang="es-ES_tradnl" dirty="0"/>
              <a:t>Confiar excesivamente en la tecnología sin una supervisión humana adecuada</a:t>
            </a:r>
            <a:r>
              <a:rPr lang="en-US" dirty="0"/>
              <a:t> </a:t>
            </a:r>
            <a:endParaRPr lang="es-ES" dirty="0"/>
          </a:p>
          <a:p>
            <a:pPr algn="ctr"/>
            <a:endParaRPr lang="es-ES" dirty="0"/>
          </a:p>
        </p:txBody>
      </p:sp>
      <p:sp>
        <p:nvSpPr>
          <p:cNvPr id="14" name="Llamada ovalada 13"/>
          <p:cNvSpPr/>
          <p:nvPr/>
        </p:nvSpPr>
        <p:spPr>
          <a:xfrm>
            <a:off x="3728425" y="2971710"/>
            <a:ext cx="4721585" cy="806026"/>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lIns="71323" tIns="35662" rIns="71323" bIns="35662" spcCol="0" rtlCol="0" anchor="ctr"/>
          <a:lstStyle/>
          <a:p>
            <a:pPr algn="ctr"/>
            <a:endParaRPr lang="es-ES"/>
          </a:p>
        </p:txBody>
      </p:sp>
    </p:spTree>
    <p:extLst>
      <p:ext uri="{BB962C8B-B14F-4D97-AF65-F5344CB8AC3E}">
        <p14:creationId xmlns:p14="http://schemas.microsoft.com/office/powerpoint/2010/main" val="316622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strVal val="#ppt_w*0.70"/>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strVal val="#ppt_w*0.70"/>
                                          </p:val>
                                        </p:tav>
                                        <p:tav tm="100000">
                                          <p:val>
                                            <p:strVal val="#ppt_w"/>
                                          </p:val>
                                        </p:tav>
                                      </p:tavLst>
                                    </p:anim>
                                    <p:anim calcmode="lin" valueType="num">
                                      <p:cBhvr>
                                        <p:cTn id="41" dur="1000" fill="hold"/>
                                        <p:tgtEl>
                                          <p:spTgt spid="10"/>
                                        </p:tgtEl>
                                        <p:attrNameLst>
                                          <p:attrName>ppt_h</p:attrName>
                                        </p:attrNameLst>
                                      </p:cBhvr>
                                      <p:tavLst>
                                        <p:tav tm="0">
                                          <p:val>
                                            <p:strVal val="#ppt_h"/>
                                          </p:val>
                                        </p:tav>
                                        <p:tav tm="100000">
                                          <p:val>
                                            <p:strVal val="#ppt_h"/>
                                          </p:val>
                                        </p:tav>
                                      </p:tavLst>
                                    </p:anim>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2"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1886</TotalTime>
  <Words>554</Words>
  <Application>Microsoft Office PowerPoint</Application>
  <PresentationFormat>Presentación en pantalla (16:9)</PresentationFormat>
  <Paragraphs>69</Paragraphs>
  <Slides>21</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Arial</vt:lpstr>
      <vt:lpstr>Calibri</vt:lpstr>
      <vt:lpstr>Arial Black</vt:lpstr>
      <vt:lpstr>Calibri Light</vt:lpstr>
      <vt:lpstr>Garamond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usuario</cp:lastModifiedBy>
  <cp:revision>40</cp:revision>
  <dcterms:created xsi:type="dcterms:W3CDTF">2024-07-15T21:40:15Z</dcterms:created>
  <dcterms:modified xsi:type="dcterms:W3CDTF">2024-08-21T14:27:14Z</dcterms:modified>
</cp:coreProperties>
</file>